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EAD645-BD67-46D7-AAC7-23BCECD4C5D9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18553A0-EB2A-4EDC-921C-612986871AC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Adilene  Méndez posadas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Practicas profesionales</a:t>
            </a:r>
          </a:p>
          <a:p>
            <a:endParaRPr lang="es-MX" dirty="0"/>
          </a:p>
        </p:txBody>
      </p:sp>
      <p:sp>
        <p:nvSpPr>
          <p:cNvPr id="4" name="AutoShape 2" descr="blob:https%3A//web.whatsapp.com/f3b351ab-57e9-4f0c-89a7-e5b78877ef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06" y="2132856"/>
            <a:ext cx="3438989" cy="45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7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pic>
        <p:nvPicPr>
          <p:cNvPr id="1026" name="Picture 2" descr="C:\Users\ambio_000\Desktop\staaf agroforestal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7434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3568" y="5085184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MARIANO ABASOLO  NUM. 2250 INT 1</a:t>
            </a:r>
          </a:p>
          <a:p>
            <a:r>
              <a:rPr lang="es-MX" sz="2400" dirty="0" smtClean="0"/>
              <a:t>COL. GUANAJUATO</a:t>
            </a:r>
          </a:p>
          <a:p>
            <a:r>
              <a:rPr lang="es-MX" sz="2400" dirty="0" smtClean="0"/>
              <a:t>SALTILLO, COAHUILA </a:t>
            </a:r>
            <a:endParaRPr lang="es-MX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9888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STAAF AGROFORESTAL S.C.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81411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4836" y="5949280"/>
            <a:ext cx="3456384" cy="548640"/>
          </a:xfrm>
        </p:spPr>
        <p:txBody>
          <a:bodyPr/>
          <a:lstStyle/>
          <a:p>
            <a:r>
              <a:rPr lang="es-MX" b="1" dirty="0" smtClean="0"/>
              <a:t>DESARROLLO</a:t>
            </a:r>
            <a:endParaRPr lang="es-MX" b="1" dirty="0"/>
          </a:p>
        </p:txBody>
      </p:sp>
      <p:pic>
        <p:nvPicPr>
          <p:cNvPr id="2050" name="Picture 2" descr="C:\Users\ambio_000\Desktop\staaf agroforestal\EVIDENCIAS FOTOGRAFICAS-2015\ultimas fotos\DSC06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648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bio_000\Desktop\staaf agroforestal\EVIDENCIAS FOTOGRAFICAS-2015\ultimas fotos\DSC06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72" y="260648"/>
            <a:ext cx="4241294" cy="31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bio_000\Desktop\staaf agroforestal\conaza 2016 huachichil\DSC08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008556" cy="28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580112" y="4693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HUACHICHIL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194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bio_000\Desktop\staaf agroforestal\conaza 2016 huachichil\DSC08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mbio_000\Desktop\staaf agroforestal\conaza 2016 huachichil\DSC08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54470"/>
            <a:ext cx="640071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5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16216" y="468449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BUÑUELOS </a:t>
            </a:r>
            <a:endParaRPr lang="es-MX" dirty="0"/>
          </a:p>
        </p:txBody>
      </p:sp>
      <p:pic>
        <p:nvPicPr>
          <p:cNvPr id="4098" name="Picture 2" descr="C:\Users\ambio_000\Desktop\staaf agroforestal\san miguel\DSC08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8" y="188640"/>
            <a:ext cx="56326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mbio_000\Desktop\staaf agroforestal\san miguel\DSC08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5" y="3447338"/>
            <a:ext cx="571195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0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04248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SAN MIGUEL</a:t>
            </a:r>
            <a:endParaRPr lang="es-MX" dirty="0"/>
          </a:p>
        </p:txBody>
      </p:sp>
      <p:pic>
        <p:nvPicPr>
          <p:cNvPr id="5122" name="Picture 2" descr="C:\Users\ambio_000\Desktop\staaf agroforestal\san miguel\DSC08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2" y="188640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mbio_000\Desktop\staaf agroforestal\san miguel\DSC08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6" y="3624983"/>
            <a:ext cx="5480892" cy="308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mbio_000\Desktop\staaf agroforestal\san miguel\DSC08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73" y="633055"/>
            <a:ext cx="35843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7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mbio_000\Desktop\staaf agroforestal\san miguel\DSC08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mbio_000\Desktop\staaf agroforestal\san miguel\DSC08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391474"/>
            <a:ext cx="5856650" cy="3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9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%3A//web.whatsapp.com/24d54bd0-70f9-4066-b4be-df0d253c4d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550"/>
            <a:ext cx="4341707" cy="578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blob:https%3A//web.whatsapp.com/543bb360-27f6-43d2-a4e3-2d8444c2930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7" descr="blob:https%3A//web.whatsapp.com/543bb360-27f6-43d2-a4e3-2d8444c2930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956"/>
            <a:ext cx="4297152" cy="57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8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4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305</TotalTime>
  <Words>28</Words>
  <Application>Microsoft Office PowerPoint</Application>
  <PresentationFormat>Presentación en pantalla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Ángulos</vt:lpstr>
      <vt:lpstr>Adilene  Méndez posadas</vt:lpstr>
      <vt:lpstr>introducción</vt:lpstr>
      <vt:lpstr>DESARROLLO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adilene mendez</dc:creator>
  <cp:lastModifiedBy>agrobiologia</cp:lastModifiedBy>
  <cp:revision>17</cp:revision>
  <dcterms:created xsi:type="dcterms:W3CDTF">2016-05-30T00:11:50Z</dcterms:created>
  <dcterms:modified xsi:type="dcterms:W3CDTF">2016-05-31T16:43:10Z</dcterms:modified>
</cp:coreProperties>
</file>