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2"/>
  </p:sldMasterIdLst>
  <p:notesMasterIdLst>
    <p:notesMasterId r:id="rId13"/>
  </p:notesMasterIdLst>
  <p:handoutMasterIdLst>
    <p:handoutMasterId r:id="rId14"/>
  </p:handoutMasterIdLst>
  <p:sldIdLst>
    <p:sldId id="256" r:id="rId3"/>
    <p:sldId id="278" r:id="rId4"/>
    <p:sldId id="275" r:id="rId5"/>
    <p:sldId id="257" r:id="rId6"/>
    <p:sldId id="272" r:id="rId7"/>
    <p:sldId id="273" r:id="rId8"/>
    <p:sldId id="276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F5F5F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700" autoAdjust="0"/>
  </p:normalViewPr>
  <p:slideViewPr>
    <p:cSldViewPr>
      <p:cViewPr>
        <p:scale>
          <a:sx n="80" d="100"/>
          <a:sy n="80" d="100"/>
        </p:scale>
        <p:origin x="-120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F3E3B0-B88B-4BC2-9AEC-9B6737CECB1E}" type="doc">
      <dgm:prSet loTypeId="urn:microsoft.com/office/officeart/2011/layout/HexagonRadial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26C0924E-9E88-486F-B570-214FEB09E4B1}">
      <dgm:prSet phldrT="[Texto]"/>
      <dgm:spPr/>
      <dgm:t>
        <a:bodyPr/>
        <a:lstStyle/>
        <a:p>
          <a:r>
            <a:rPr lang="es-MX" dirty="0" smtClean="0"/>
            <a:t>Softwares y programas empleados</a:t>
          </a:r>
        </a:p>
      </dgm:t>
    </dgm:pt>
    <dgm:pt modelId="{27AC8C44-6E3D-4BCA-9534-F48970BFEFF8}" type="parTrans" cxnId="{77CDC8AE-3A7E-41E1-88F3-866D79AC7F55}">
      <dgm:prSet/>
      <dgm:spPr/>
      <dgm:t>
        <a:bodyPr/>
        <a:lstStyle/>
        <a:p>
          <a:endParaRPr lang="es-MX"/>
        </a:p>
      </dgm:t>
    </dgm:pt>
    <dgm:pt modelId="{3349863E-5950-4639-8B8D-CD18D185130A}" type="sibTrans" cxnId="{77CDC8AE-3A7E-41E1-88F3-866D79AC7F55}">
      <dgm:prSet/>
      <dgm:spPr/>
      <dgm:t>
        <a:bodyPr/>
        <a:lstStyle/>
        <a:p>
          <a:endParaRPr lang="es-MX"/>
        </a:p>
      </dgm:t>
    </dgm:pt>
    <dgm:pt modelId="{A6BE61C8-F60D-4B0A-BA65-FD1734A01C24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6308DCDC-327E-48AA-B484-584765D122E6}" type="parTrans" cxnId="{DDDF0E5B-0573-48D3-82CA-6C3C1697AFF5}">
      <dgm:prSet/>
      <dgm:spPr/>
      <dgm:t>
        <a:bodyPr/>
        <a:lstStyle/>
        <a:p>
          <a:endParaRPr lang="es-MX"/>
        </a:p>
      </dgm:t>
    </dgm:pt>
    <dgm:pt modelId="{779CD9B0-7163-42BC-A7CF-097A59298CA6}" type="sibTrans" cxnId="{DDDF0E5B-0573-48D3-82CA-6C3C1697AFF5}">
      <dgm:prSet/>
      <dgm:spPr/>
      <dgm:t>
        <a:bodyPr/>
        <a:lstStyle/>
        <a:p>
          <a:endParaRPr lang="es-MX"/>
        </a:p>
      </dgm:t>
    </dgm:pt>
    <dgm:pt modelId="{4DA7C5CD-DF1E-4A4B-A436-79DDF56F1087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CADFD738-6E84-4C8D-AB0B-D672316AF647}" type="parTrans" cxnId="{BC0D86F7-073E-44D7-8EAB-4E1ED1E6CC19}">
      <dgm:prSet/>
      <dgm:spPr/>
      <dgm:t>
        <a:bodyPr/>
        <a:lstStyle/>
        <a:p>
          <a:endParaRPr lang="es-MX"/>
        </a:p>
      </dgm:t>
    </dgm:pt>
    <dgm:pt modelId="{BA329567-5F48-4AC2-9DF7-FE0D58A05B00}" type="sibTrans" cxnId="{BC0D86F7-073E-44D7-8EAB-4E1ED1E6CC19}">
      <dgm:prSet/>
      <dgm:spPr/>
      <dgm:t>
        <a:bodyPr/>
        <a:lstStyle/>
        <a:p>
          <a:endParaRPr lang="es-MX"/>
        </a:p>
      </dgm:t>
    </dgm:pt>
    <dgm:pt modelId="{641C4F9D-AEC2-4D44-A2B7-76045AFF7626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001DB086-F284-4EB1-AC90-4A47181062DB}" type="parTrans" cxnId="{ACF33574-2FBD-45AD-83CF-C01C6D6A1A42}">
      <dgm:prSet/>
      <dgm:spPr/>
      <dgm:t>
        <a:bodyPr/>
        <a:lstStyle/>
        <a:p>
          <a:endParaRPr lang="es-MX"/>
        </a:p>
      </dgm:t>
    </dgm:pt>
    <dgm:pt modelId="{13042004-45BB-406A-8158-DECDE57DD6A0}" type="sibTrans" cxnId="{ACF33574-2FBD-45AD-83CF-C01C6D6A1A42}">
      <dgm:prSet/>
      <dgm:spPr/>
      <dgm:t>
        <a:bodyPr/>
        <a:lstStyle/>
        <a:p>
          <a:endParaRPr lang="es-MX"/>
        </a:p>
      </dgm:t>
    </dgm:pt>
    <dgm:pt modelId="{B3DB7CF4-C87C-4778-A93E-74F7A34B4529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CBDB03F8-1D83-4C56-A17B-4954AD0B0D7C}" type="parTrans" cxnId="{46F5EBC7-1645-4B47-9DD9-FE3AD83F208F}">
      <dgm:prSet/>
      <dgm:spPr/>
      <dgm:t>
        <a:bodyPr/>
        <a:lstStyle/>
        <a:p>
          <a:endParaRPr lang="es-MX"/>
        </a:p>
      </dgm:t>
    </dgm:pt>
    <dgm:pt modelId="{D613FAE6-1913-4FDD-8D98-8F38716E929B}" type="sibTrans" cxnId="{46F5EBC7-1645-4B47-9DD9-FE3AD83F208F}">
      <dgm:prSet/>
      <dgm:spPr/>
      <dgm:t>
        <a:bodyPr/>
        <a:lstStyle/>
        <a:p>
          <a:endParaRPr lang="es-MX"/>
        </a:p>
      </dgm:t>
    </dgm:pt>
    <dgm:pt modelId="{68787436-F55C-4107-A2B4-617D015B340A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462E499B-CC27-4013-BADC-6F9E999C71A5}" type="parTrans" cxnId="{E667D1D0-9AA6-4CA9-BBA9-7F2966E34E71}">
      <dgm:prSet/>
      <dgm:spPr/>
      <dgm:t>
        <a:bodyPr/>
        <a:lstStyle/>
        <a:p>
          <a:endParaRPr lang="es-MX"/>
        </a:p>
      </dgm:t>
    </dgm:pt>
    <dgm:pt modelId="{8E48E421-8C73-4305-9A30-80B846E39469}" type="sibTrans" cxnId="{E667D1D0-9AA6-4CA9-BBA9-7F2966E34E71}">
      <dgm:prSet/>
      <dgm:spPr/>
      <dgm:t>
        <a:bodyPr/>
        <a:lstStyle/>
        <a:p>
          <a:endParaRPr lang="es-MX"/>
        </a:p>
      </dgm:t>
    </dgm:pt>
    <dgm:pt modelId="{AB0B7430-23E9-4A43-871B-B6509BBE127A}">
      <dgm:prSet/>
      <dgm:spPr/>
      <dgm:t>
        <a:bodyPr/>
        <a:lstStyle/>
        <a:p>
          <a:r>
            <a:rPr lang="es-MX" dirty="0" smtClean="0"/>
            <a:t>INGLES </a:t>
          </a:r>
          <a:endParaRPr lang="es-MX" dirty="0"/>
        </a:p>
      </dgm:t>
    </dgm:pt>
    <dgm:pt modelId="{84EBD885-DD38-4678-8974-4E6BB4C5E159}" type="parTrans" cxnId="{3C72EEBD-390E-475D-A02F-AA77E6BE9E7E}">
      <dgm:prSet/>
      <dgm:spPr/>
      <dgm:t>
        <a:bodyPr/>
        <a:lstStyle/>
        <a:p>
          <a:endParaRPr lang="es-MX"/>
        </a:p>
      </dgm:t>
    </dgm:pt>
    <dgm:pt modelId="{7576C06C-B59A-4513-B235-7A683B179E20}" type="sibTrans" cxnId="{3C72EEBD-390E-475D-A02F-AA77E6BE9E7E}">
      <dgm:prSet/>
      <dgm:spPr/>
      <dgm:t>
        <a:bodyPr/>
        <a:lstStyle/>
        <a:p>
          <a:endParaRPr lang="es-MX"/>
        </a:p>
      </dgm:t>
    </dgm:pt>
    <dgm:pt modelId="{0B6E2A65-F906-49E0-AB7A-883F61DD0194}" type="pres">
      <dgm:prSet presAssocID="{1CF3E3B0-B88B-4BC2-9AEC-9B6737CECB1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3F4CB8F6-AB92-41EF-8736-20EC05F041B3}" type="pres">
      <dgm:prSet presAssocID="{26C0924E-9E88-486F-B570-214FEB09E4B1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s-MX"/>
        </a:p>
      </dgm:t>
    </dgm:pt>
    <dgm:pt modelId="{47F68AB0-5C9B-49B5-9F2C-7C35283CABE1}" type="pres">
      <dgm:prSet presAssocID="{A6BE61C8-F60D-4B0A-BA65-FD1734A01C24}" presName="Accent1" presStyleCnt="0"/>
      <dgm:spPr/>
    </dgm:pt>
    <dgm:pt modelId="{ED7B55F4-CC28-43B1-8070-1912F3A6CF68}" type="pres">
      <dgm:prSet presAssocID="{A6BE61C8-F60D-4B0A-BA65-FD1734A01C24}" presName="Accent" presStyleLbl="bgShp" presStyleIdx="0" presStyleCnt="6"/>
      <dgm:spPr/>
    </dgm:pt>
    <dgm:pt modelId="{4F2E1B9A-8D89-4C02-BC6A-C91918346302}" type="pres">
      <dgm:prSet presAssocID="{A6BE61C8-F60D-4B0A-BA65-FD1734A01C24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B97B7A-1E4D-41EA-8238-9DA68C820A89}" type="pres">
      <dgm:prSet presAssocID="{4DA7C5CD-DF1E-4A4B-A436-79DDF56F1087}" presName="Accent2" presStyleCnt="0"/>
      <dgm:spPr/>
    </dgm:pt>
    <dgm:pt modelId="{9F6B81BE-83E9-4E74-82CC-7B449E763615}" type="pres">
      <dgm:prSet presAssocID="{4DA7C5CD-DF1E-4A4B-A436-79DDF56F1087}" presName="Accent" presStyleLbl="bgShp" presStyleIdx="1" presStyleCnt="6"/>
      <dgm:spPr/>
    </dgm:pt>
    <dgm:pt modelId="{B4907A6C-222D-4788-8FC5-BBFCBB5244A0}" type="pres">
      <dgm:prSet presAssocID="{4DA7C5CD-DF1E-4A4B-A436-79DDF56F1087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515C809-D77C-41BE-86E4-B65CBC6CC592}" type="pres">
      <dgm:prSet presAssocID="{641C4F9D-AEC2-4D44-A2B7-76045AFF7626}" presName="Accent3" presStyleCnt="0"/>
      <dgm:spPr/>
    </dgm:pt>
    <dgm:pt modelId="{952BFFEA-36F2-4382-A76D-8800939455EC}" type="pres">
      <dgm:prSet presAssocID="{641C4F9D-AEC2-4D44-A2B7-76045AFF7626}" presName="Accent" presStyleLbl="bgShp" presStyleIdx="2" presStyleCnt="6"/>
      <dgm:spPr/>
    </dgm:pt>
    <dgm:pt modelId="{04A62C6B-16FA-4467-88AE-B38C7144F3B9}" type="pres">
      <dgm:prSet presAssocID="{641C4F9D-AEC2-4D44-A2B7-76045AFF7626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96CE78-EDED-4FAB-AAFA-753B858B42E9}" type="pres">
      <dgm:prSet presAssocID="{B3DB7CF4-C87C-4778-A93E-74F7A34B4529}" presName="Accent4" presStyleCnt="0"/>
      <dgm:spPr/>
    </dgm:pt>
    <dgm:pt modelId="{670B1A08-66E2-49B5-83A8-ED46E6DB210D}" type="pres">
      <dgm:prSet presAssocID="{B3DB7CF4-C87C-4778-A93E-74F7A34B4529}" presName="Accent" presStyleLbl="bgShp" presStyleIdx="3" presStyleCnt="6"/>
      <dgm:spPr/>
    </dgm:pt>
    <dgm:pt modelId="{3B7D0E18-B375-4C74-84C4-A046EC860A9B}" type="pres">
      <dgm:prSet presAssocID="{B3DB7CF4-C87C-4778-A93E-74F7A34B4529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35554D7-0982-4B12-8E77-B68E3CEFE8DA}" type="pres">
      <dgm:prSet presAssocID="{68787436-F55C-4107-A2B4-617D015B340A}" presName="Accent5" presStyleCnt="0"/>
      <dgm:spPr/>
    </dgm:pt>
    <dgm:pt modelId="{C76D2FD9-D006-48FA-9044-0AA4676B5919}" type="pres">
      <dgm:prSet presAssocID="{68787436-F55C-4107-A2B4-617D015B340A}" presName="Accent" presStyleLbl="bgShp" presStyleIdx="4" presStyleCnt="6"/>
      <dgm:spPr/>
    </dgm:pt>
    <dgm:pt modelId="{F6C9206C-A17D-4EB5-B0AE-D849F700398B}" type="pres">
      <dgm:prSet presAssocID="{68787436-F55C-4107-A2B4-617D015B340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7AB543D-0C62-4E23-B2AC-C9270106DFF0}" type="pres">
      <dgm:prSet presAssocID="{AB0B7430-23E9-4A43-871B-B6509BBE127A}" presName="Accent6" presStyleCnt="0"/>
      <dgm:spPr/>
    </dgm:pt>
    <dgm:pt modelId="{00EF0A46-2D55-454F-A074-D41D3F213DD4}" type="pres">
      <dgm:prSet presAssocID="{AB0B7430-23E9-4A43-871B-B6509BBE127A}" presName="Accent" presStyleLbl="bgShp" presStyleIdx="5" presStyleCnt="6"/>
      <dgm:spPr/>
    </dgm:pt>
    <dgm:pt modelId="{D135C044-67FD-4AFE-B83D-FBBD09047054}" type="pres">
      <dgm:prSet presAssocID="{AB0B7430-23E9-4A43-871B-B6509BBE127A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5CD05B8-7A0A-404E-898D-21303F26BFAC}" type="presOf" srcId="{1CF3E3B0-B88B-4BC2-9AEC-9B6737CECB1E}" destId="{0B6E2A65-F906-49E0-AB7A-883F61DD0194}" srcOrd="0" destOrd="0" presId="urn:microsoft.com/office/officeart/2011/layout/HexagonRadial"/>
    <dgm:cxn modelId="{3C72EEBD-390E-475D-A02F-AA77E6BE9E7E}" srcId="{26C0924E-9E88-486F-B570-214FEB09E4B1}" destId="{AB0B7430-23E9-4A43-871B-B6509BBE127A}" srcOrd="5" destOrd="0" parTransId="{84EBD885-DD38-4678-8974-4E6BB4C5E159}" sibTransId="{7576C06C-B59A-4513-B235-7A683B179E20}"/>
    <dgm:cxn modelId="{E667D1D0-9AA6-4CA9-BBA9-7F2966E34E71}" srcId="{26C0924E-9E88-486F-B570-214FEB09E4B1}" destId="{68787436-F55C-4107-A2B4-617D015B340A}" srcOrd="4" destOrd="0" parTransId="{462E499B-CC27-4013-BADC-6F9E999C71A5}" sibTransId="{8E48E421-8C73-4305-9A30-80B846E39469}"/>
    <dgm:cxn modelId="{2C1AC92E-610E-482D-A7AC-E1A81714C779}" type="presOf" srcId="{26C0924E-9E88-486F-B570-214FEB09E4B1}" destId="{3F4CB8F6-AB92-41EF-8736-20EC05F041B3}" srcOrd="0" destOrd="0" presId="urn:microsoft.com/office/officeart/2011/layout/HexagonRadial"/>
    <dgm:cxn modelId="{DDDF0E5B-0573-48D3-82CA-6C3C1697AFF5}" srcId="{26C0924E-9E88-486F-B570-214FEB09E4B1}" destId="{A6BE61C8-F60D-4B0A-BA65-FD1734A01C24}" srcOrd="0" destOrd="0" parTransId="{6308DCDC-327E-48AA-B484-584765D122E6}" sibTransId="{779CD9B0-7163-42BC-A7CF-097A59298CA6}"/>
    <dgm:cxn modelId="{46F5EBC7-1645-4B47-9DD9-FE3AD83F208F}" srcId="{26C0924E-9E88-486F-B570-214FEB09E4B1}" destId="{B3DB7CF4-C87C-4778-A93E-74F7A34B4529}" srcOrd="3" destOrd="0" parTransId="{CBDB03F8-1D83-4C56-A17B-4954AD0B0D7C}" sibTransId="{D613FAE6-1913-4FDD-8D98-8F38716E929B}"/>
    <dgm:cxn modelId="{73DBB1C5-002D-4EE3-BF27-1FE9CB8F38C1}" type="presOf" srcId="{AB0B7430-23E9-4A43-871B-B6509BBE127A}" destId="{D135C044-67FD-4AFE-B83D-FBBD09047054}" srcOrd="0" destOrd="0" presId="urn:microsoft.com/office/officeart/2011/layout/HexagonRadial"/>
    <dgm:cxn modelId="{A9FC4101-778B-4D0F-85E1-98815747BBA7}" type="presOf" srcId="{4DA7C5CD-DF1E-4A4B-A436-79DDF56F1087}" destId="{B4907A6C-222D-4788-8FC5-BBFCBB5244A0}" srcOrd="0" destOrd="0" presId="urn:microsoft.com/office/officeart/2011/layout/HexagonRadial"/>
    <dgm:cxn modelId="{851F2C6C-60F3-4725-B1E4-B479B1AC0819}" type="presOf" srcId="{A6BE61C8-F60D-4B0A-BA65-FD1734A01C24}" destId="{4F2E1B9A-8D89-4C02-BC6A-C91918346302}" srcOrd="0" destOrd="0" presId="urn:microsoft.com/office/officeart/2011/layout/HexagonRadial"/>
    <dgm:cxn modelId="{158DEF8B-94AB-4201-AA0D-E1AEC92F0122}" type="presOf" srcId="{68787436-F55C-4107-A2B4-617D015B340A}" destId="{F6C9206C-A17D-4EB5-B0AE-D849F700398B}" srcOrd="0" destOrd="0" presId="urn:microsoft.com/office/officeart/2011/layout/HexagonRadial"/>
    <dgm:cxn modelId="{BA8B7026-1643-4493-B9B3-28ED726A6298}" type="presOf" srcId="{641C4F9D-AEC2-4D44-A2B7-76045AFF7626}" destId="{04A62C6B-16FA-4467-88AE-B38C7144F3B9}" srcOrd="0" destOrd="0" presId="urn:microsoft.com/office/officeart/2011/layout/HexagonRadial"/>
    <dgm:cxn modelId="{ACF33574-2FBD-45AD-83CF-C01C6D6A1A42}" srcId="{26C0924E-9E88-486F-B570-214FEB09E4B1}" destId="{641C4F9D-AEC2-4D44-A2B7-76045AFF7626}" srcOrd="2" destOrd="0" parTransId="{001DB086-F284-4EB1-AC90-4A47181062DB}" sibTransId="{13042004-45BB-406A-8158-DECDE57DD6A0}"/>
    <dgm:cxn modelId="{77CDC8AE-3A7E-41E1-88F3-866D79AC7F55}" srcId="{1CF3E3B0-B88B-4BC2-9AEC-9B6737CECB1E}" destId="{26C0924E-9E88-486F-B570-214FEB09E4B1}" srcOrd="0" destOrd="0" parTransId="{27AC8C44-6E3D-4BCA-9534-F48970BFEFF8}" sibTransId="{3349863E-5950-4639-8B8D-CD18D185130A}"/>
    <dgm:cxn modelId="{BC0D86F7-073E-44D7-8EAB-4E1ED1E6CC19}" srcId="{26C0924E-9E88-486F-B570-214FEB09E4B1}" destId="{4DA7C5CD-DF1E-4A4B-A436-79DDF56F1087}" srcOrd="1" destOrd="0" parTransId="{CADFD738-6E84-4C8D-AB0B-D672316AF647}" sibTransId="{BA329567-5F48-4AC2-9DF7-FE0D58A05B00}"/>
    <dgm:cxn modelId="{BDBB3EB1-DFC6-4650-B189-236C8164CED1}" type="presOf" srcId="{B3DB7CF4-C87C-4778-A93E-74F7A34B4529}" destId="{3B7D0E18-B375-4C74-84C4-A046EC860A9B}" srcOrd="0" destOrd="0" presId="urn:microsoft.com/office/officeart/2011/layout/HexagonRadial"/>
    <dgm:cxn modelId="{5266075D-3E8C-4560-BDF9-84CF5E0FB362}" type="presParOf" srcId="{0B6E2A65-F906-49E0-AB7A-883F61DD0194}" destId="{3F4CB8F6-AB92-41EF-8736-20EC05F041B3}" srcOrd="0" destOrd="0" presId="urn:microsoft.com/office/officeart/2011/layout/HexagonRadial"/>
    <dgm:cxn modelId="{0CA94014-2FDF-4FCD-9EF2-51B5F636F9ED}" type="presParOf" srcId="{0B6E2A65-F906-49E0-AB7A-883F61DD0194}" destId="{47F68AB0-5C9B-49B5-9F2C-7C35283CABE1}" srcOrd="1" destOrd="0" presId="urn:microsoft.com/office/officeart/2011/layout/HexagonRadial"/>
    <dgm:cxn modelId="{8D1D788C-3C19-4F34-8B2B-23E15E541A59}" type="presParOf" srcId="{47F68AB0-5C9B-49B5-9F2C-7C35283CABE1}" destId="{ED7B55F4-CC28-43B1-8070-1912F3A6CF68}" srcOrd="0" destOrd="0" presId="urn:microsoft.com/office/officeart/2011/layout/HexagonRadial"/>
    <dgm:cxn modelId="{44C21279-77A5-4790-92AE-5B9BA665103B}" type="presParOf" srcId="{0B6E2A65-F906-49E0-AB7A-883F61DD0194}" destId="{4F2E1B9A-8D89-4C02-BC6A-C91918346302}" srcOrd="2" destOrd="0" presId="urn:microsoft.com/office/officeart/2011/layout/HexagonRadial"/>
    <dgm:cxn modelId="{5B58A2B5-AC9F-417B-9495-8D8B43009152}" type="presParOf" srcId="{0B6E2A65-F906-49E0-AB7A-883F61DD0194}" destId="{DCB97B7A-1E4D-41EA-8238-9DA68C820A89}" srcOrd="3" destOrd="0" presId="urn:microsoft.com/office/officeart/2011/layout/HexagonRadial"/>
    <dgm:cxn modelId="{939FD515-A599-48B3-BAC9-3ACBF38C19B3}" type="presParOf" srcId="{DCB97B7A-1E4D-41EA-8238-9DA68C820A89}" destId="{9F6B81BE-83E9-4E74-82CC-7B449E763615}" srcOrd="0" destOrd="0" presId="urn:microsoft.com/office/officeart/2011/layout/HexagonRadial"/>
    <dgm:cxn modelId="{C87433DD-BA4F-4917-9BC0-8D49DB544926}" type="presParOf" srcId="{0B6E2A65-F906-49E0-AB7A-883F61DD0194}" destId="{B4907A6C-222D-4788-8FC5-BBFCBB5244A0}" srcOrd="4" destOrd="0" presId="urn:microsoft.com/office/officeart/2011/layout/HexagonRadial"/>
    <dgm:cxn modelId="{6418F949-C38C-4094-B4D5-EC29EC54DFE9}" type="presParOf" srcId="{0B6E2A65-F906-49E0-AB7A-883F61DD0194}" destId="{0515C809-D77C-41BE-86E4-B65CBC6CC592}" srcOrd="5" destOrd="0" presId="urn:microsoft.com/office/officeart/2011/layout/HexagonRadial"/>
    <dgm:cxn modelId="{98195848-087E-4C20-AC72-297D72119A17}" type="presParOf" srcId="{0515C809-D77C-41BE-86E4-B65CBC6CC592}" destId="{952BFFEA-36F2-4382-A76D-8800939455EC}" srcOrd="0" destOrd="0" presId="urn:microsoft.com/office/officeart/2011/layout/HexagonRadial"/>
    <dgm:cxn modelId="{4732E490-4DC9-4D50-9F5F-CD4C72D367DD}" type="presParOf" srcId="{0B6E2A65-F906-49E0-AB7A-883F61DD0194}" destId="{04A62C6B-16FA-4467-88AE-B38C7144F3B9}" srcOrd="6" destOrd="0" presId="urn:microsoft.com/office/officeart/2011/layout/HexagonRadial"/>
    <dgm:cxn modelId="{A0A3BE61-0CD3-4666-A3E0-45CB2535509B}" type="presParOf" srcId="{0B6E2A65-F906-49E0-AB7A-883F61DD0194}" destId="{4B96CE78-EDED-4FAB-AAFA-753B858B42E9}" srcOrd="7" destOrd="0" presId="urn:microsoft.com/office/officeart/2011/layout/HexagonRadial"/>
    <dgm:cxn modelId="{CB412F61-4A0C-4605-9F50-7D7B17F807E1}" type="presParOf" srcId="{4B96CE78-EDED-4FAB-AAFA-753B858B42E9}" destId="{670B1A08-66E2-49B5-83A8-ED46E6DB210D}" srcOrd="0" destOrd="0" presId="urn:microsoft.com/office/officeart/2011/layout/HexagonRadial"/>
    <dgm:cxn modelId="{07DEB2F4-644B-49A0-A840-0FE26BEE71F5}" type="presParOf" srcId="{0B6E2A65-F906-49E0-AB7A-883F61DD0194}" destId="{3B7D0E18-B375-4C74-84C4-A046EC860A9B}" srcOrd="8" destOrd="0" presId="urn:microsoft.com/office/officeart/2011/layout/HexagonRadial"/>
    <dgm:cxn modelId="{2733E274-1BB4-476D-8518-6AB81C54BA9C}" type="presParOf" srcId="{0B6E2A65-F906-49E0-AB7A-883F61DD0194}" destId="{135554D7-0982-4B12-8E77-B68E3CEFE8DA}" srcOrd="9" destOrd="0" presId="urn:microsoft.com/office/officeart/2011/layout/HexagonRadial"/>
    <dgm:cxn modelId="{7758A0D7-F53A-4B90-A660-C3A50823AC60}" type="presParOf" srcId="{135554D7-0982-4B12-8E77-B68E3CEFE8DA}" destId="{C76D2FD9-D006-48FA-9044-0AA4676B5919}" srcOrd="0" destOrd="0" presId="urn:microsoft.com/office/officeart/2011/layout/HexagonRadial"/>
    <dgm:cxn modelId="{5C59DEE8-E880-469F-80AC-EFBBC78F42A6}" type="presParOf" srcId="{0B6E2A65-F906-49E0-AB7A-883F61DD0194}" destId="{F6C9206C-A17D-4EB5-B0AE-D849F700398B}" srcOrd="10" destOrd="0" presId="urn:microsoft.com/office/officeart/2011/layout/HexagonRadial"/>
    <dgm:cxn modelId="{957E19DB-1E34-486B-9331-6E76D4CFB212}" type="presParOf" srcId="{0B6E2A65-F906-49E0-AB7A-883F61DD0194}" destId="{B7AB543D-0C62-4E23-B2AC-C9270106DFF0}" srcOrd="11" destOrd="0" presId="urn:microsoft.com/office/officeart/2011/layout/HexagonRadial"/>
    <dgm:cxn modelId="{3E63542B-D699-4FBD-8DF9-9FA66EC8CD50}" type="presParOf" srcId="{B7AB543D-0C62-4E23-B2AC-C9270106DFF0}" destId="{00EF0A46-2D55-454F-A074-D41D3F213DD4}" srcOrd="0" destOrd="0" presId="urn:microsoft.com/office/officeart/2011/layout/HexagonRadial"/>
    <dgm:cxn modelId="{B58793F0-2507-4A0E-9858-CCA584C585B9}" type="presParOf" srcId="{0B6E2A65-F906-49E0-AB7A-883F61DD0194}" destId="{D135C044-67FD-4AFE-B83D-FBBD0904705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CB8F6-AB92-41EF-8736-20EC05F041B3}">
      <dsp:nvSpPr>
        <dsp:cNvPr id="0" name=""/>
        <dsp:cNvSpPr/>
      </dsp:nvSpPr>
      <dsp:spPr>
        <a:xfrm>
          <a:off x="3641712" y="1463476"/>
          <a:ext cx="1860141" cy="1609097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Softwares y programas empleados</a:t>
          </a:r>
        </a:p>
      </dsp:txBody>
      <dsp:txXfrm>
        <a:off x="3949963" y="1730126"/>
        <a:ext cx="1243639" cy="1075797"/>
      </dsp:txXfrm>
    </dsp:sp>
    <dsp:sp modelId="{9F6B81BE-83E9-4E74-82CC-7B449E763615}">
      <dsp:nvSpPr>
        <dsp:cNvPr id="0" name=""/>
        <dsp:cNvSpPr/>
      </dsp:nvSpPr>
      <dsp:spPr>
        <a:xfrm>
          <a:off x="4806518" y="693631"/>
          <a:ext cx="701826" cy="604715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E1B9A-8D89-4C02-BC6A-C91918346302}">
      <dsp:nvSpPr>
        <dsp:cNvPr id="0" name=""/>
        <dsp:cNvSpPr/>
      </dsp:nvSpPr>
      <dsp:spPr>
        <a:xfrm>
          <a:off x="3813058" y="0"/>
          <a:ext cx="1524373" cy="1318761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900" kern="1200"/>
        </a:p>
      </dsp:txBody>
      <dsp:txXfrm>
        <a:off x="4065679" y="218547"/>
        <a:ext cx="1019131" cy="881667"/>
      </dsp:txXfrm>
    </dsp:sp>
    <dsp:sp modelId="{952BFFEA-36F2-4382-A76D-8800939455EC}">
      <dsp:nvSpPr>
        <dsp:cNvPr id="0" name=""/>
        <dsp:cNvSpPr/>
      </dsp:nvSpPr>
      <dsp:spPr>
        <a:xfrm>
          <a:off x="5625604" y="1824128"/>
          <a:ext cx="701826" cy="604715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07A6C-222D-4788-8FC5-BBFCBB5244A0}">
      <dsp:nvSpPr>
        <dsp:cNvPr id="0" name=""/>
        <dsp:cNvSpPr/>
      </dsp:nvSpPr>
      <dsp:spPr>
        <a:xfrm>
          <a:off x="5211085" y="811126"/>
          <a:ext cx="1524373" cy="1318761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900" kern="1200"/>
        </a:p>
      </dsp:txBody>
      <dsp:txXfrm>
        <a:off x="5463706" y="1029673"/>
        <a:ext cx="1019131" cy="881667"/>
      </dsp:txXfrm>
    </dsp:sp>
    <dsp:sp modelId="{670B1A08-66E2-49B5-83A8-ED46E6DB210D}">
      <dsp:nvSpPr>
        <dsp:cNvPr id="0" name=""/>
        <dsp:cNvSpPr/>
      </dsp:nvSpPr>
      <dsp:spPr>
        <a:xfrm>
          <a:off x="5056614" y="3100246"/>
          <a:ext cx="701826" cy="604715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62C6B-16FA-4467-88AE-B38C7144F3B9}">
      <dsp:nvSpPr>
        <dsp:cNvPr id="0" name=""/>
        <dsp:cNvSpPr/>
      </dsp:nvSpPr>
      <dsp:spPr>
        <a:xfrm>
          <a:off x="5211085" y="2405708"/>
          <a:ext cx="1524373" cy="1318761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900" kern="1200"/>
        </a:p>
      </dsp:txBody>
      <dsp:txXfrm>
        <a:off x="5463706" y="2624255"/>
        <a:ext cx="1019131" cy="881667"/>
      </dsp:txXfrm>
    </dsp:sp>
    <dsp:sp modelId="{C76D2FD9-D006-48FA-9044-0AA4676B5919}">
      <dsp:nvSpPr>
        <dsp:cNvPr id="0" name=""/>
        <dsp:cNvSpPr/>
      </dsp:nvSpPr>
      <dsp:spPr>
        <a:xfrm>
          <a:off x="3645174" y="3232712"/>
          <a:ext cx="701826" cy="604715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D0E18-B375-4C74-84C4-A046EC860A9B}">
      <dsp:nvSpPr>
        <dsp:cNvPr id="0" name=""/>
        <dsp:cNvSpPr/>
      </dsp:nvSpPr>
      <dsp:spPr>
        <a:xfrm>
          <a:off x="3813058" y="3217742"/>
          <a:ext cx="1524373" cy="1318761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900" kern="1200"/>
        </a:p>
      </dsp:txBody>
      <dsp:txXfrm>
        <a:off x="4065679" y="3436289"/>
        <a:ext cx="1019131" cy="881667"/>
      </dsp:txXfrm>
    </dsp:sp>
    <dsp:sp modelId="{00EF0A46-2D55-454F-A074-D41D3F213DD4}">
      <dsp:nvSpPr>
        <dsp:cNvPr id="0" name=""/>
        <dsp:cNvSpPr/>
      </dsp:nvSpPr>
      <dsp:spPr>
        <a:xfrm>
          <a:off x="2812675" y="2102669"/>
          <a:ext cx="701826" cy="604715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C9206C-A17D-4EB5-B0AE-D849F700398B}">
      <dsp:nvSpPr>
        <dsp:cNvPr id="0" name=""/>
        <dsp:cNvSpPr/>
      </dsp:nvSpPr>
      <dsp:spPr>
        <a:xfrm>
          <a:off x="2408541" y="2406615"/>
          <a:ext cx="1524373" cy="1318761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900" kern="1200"/>
        </a:p>
      </dsp:txBody>
      <dsp:txXfrm>
        <a:off x="2661162" y="2625162"/>
        <a:ext cx="1019131" cy="881667"/>
      </dsp:txXfrm>
    </dsp:sp>
    <dsp:sp modelId="{D135C044-67FD-4AFE-B83D-FBBD09047054}">
      <dsp:nvSpPr>
        <dsp:cNvPr id="0" name=""/>
        <dsp:cNvSpPr/>
      </dsp:nvSpPr>
      <dsp:spPr>
        <a:xfrm>
          <a:off x="2408541" y="809312"/>
          <a:ext cx="1524373" cy="1318761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INGLES </a:t>
          </a:r>
          <a:endParaRPr lang="es-MX" sz="1900" kern="1200" dirty="0"/>
        </a:p>
      </dsp:txBody>
      <dsp:txXfrm>
        <a:off x="2661162" y="1027859"/>
        <a:ext cx="1019131" cy="881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5C5F0EA9-B8E9-401A-BDFF-961FA656549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03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834A89B-2A93-4E81-AAF8-87CBA795AAC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34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11" descr="scifair_fr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685800"/>
            <a:ext cx="6477000" cy="1752600"/>
          </a:xfrm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2133600"/>
            <a:ext cx="6477000" cy="1981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 i="1"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4B9521D4-8216-4D9C-B719-F8CB3628764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6B9AD-6975-46B0-A091-B21470B040E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3345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838200"/>
            <a:ext cx="2286000" cy="5181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838200"/>
            <a:ext cx="6705600" cy="5181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EB174-C8CE-44BB-A4E9-46F547FA784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1119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B4C5C-6D78-4AFA-9207-163D0B5D9DE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2044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48E14-2E81-48B7-82CB-3C9261782FE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5823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667000"/>
            <a:ext cx="4419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667000"/>
            <a:ext cx="4419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405F9-54FB-4A69-A143-895A99EA24F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126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56617-9778-4D02-9EF5-F1CDE13A188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935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DF8A4-B54D-4030-9695-22F12185226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0794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F33DE-088B-46D1-B4D1-3A4BC45FA98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1481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5719E-2E27-4485-9DFA-87F2EDB71A4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0335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5F7F5-703A-478C-AE95-7D341989800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8486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3" name="Picture 13" descr="scifair_INSID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667000"/>
            <a:ext cx="8991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627D2285-27FA-457D-9EDA-DD133CC5874A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1114425" y="1609725"/>
            <a:ext cx="6934200" cy="190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 spd="slow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700">
          <a:solidFill>
            <a:schemeClr val="tx2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500">
          <a:solidFill>
            <a:schemeClr val="tx2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491880" y="2091704"/>
            <a:ext cx="5400600" cy="1656185"/>
          </a:xfrm>
        </p:spPr>
        <p:txBody>
          <a:bodyPr/>
          <a:lstStyle/>
          <a:p>
            <a:pPr algn="ctr"/>
            <a:r>
              <a:rPr lang="en-US" sz="2800" dirty="0" smtClean="0"/>
              <a:t>Area de microbiologia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        “Agronanotecnologia”  </a:t>
            </a:r>
          </a:p>
          <a:p>
            <a:endParaRPr lang="en-US" sz="2800" dirty="0" smtClean="0"/>
          </a:p>
          <a:p>
            <a:pPr algn="ctr"/>
            <a:r>
              <a:rPr lang="en-US" sz="2800" dirty="0" smtClean="0"/>
              <a:t>Por: </a:t>
            </a:r>
          </a:p>
          <a:p>
            <a:pPr algn="ctr"/>
            <a:r>
              <a:rPr lang="en-US" sz="2800" dirty="0" smtClean="0"/>
              <a:t>Itandehui Juanita Erendira Esparza Arredondo</a:t>
            </a:r>
          </a:p>
          <a:p>
            <a:endParaRPr lang="en-US" sz="1800" dirty="0"/>
          </a:p>
          <a:p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2" t="22251" r="15845" b="21265"/>
          <a:stretch/>
        </p:blipFill>
        <p:spPr bwMode="auto">
          <a:xfrm>
            <a:off x="2267744" y="222900"/>
            <a:ext cx="4176464" cy="183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861730" y="6023029"/>
            <a:ext cx="3310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Saltillo, </a:t>
            </a:r>
            <a:r>
              <a:rPr lang="en-US" dirty="0" smtClean="0">
                <a:solidFill>
                  <a:schemeClr val="tx2"/>
                </a:solidFill>
              </a:rPr>
              <a:t>Coahuila.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Junio 2016 </a:t>
            </a:r>
            <a:endParaRPr lang="es-MX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52936"/>
            <a:ext cx="9144000" cy="9144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MX" sz="8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Gracias </a:t>
            </a:r>
            <a:endParaRPr lang="es-MX" sz="8000" b="1" dirty="0">
              <a:ln w="1143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5380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Introducción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916832"/>
            <a:ext cx="4563616" cy="3096344"/>
          </a:xfrm>
        </p:spPr>
        <p:txBody>
          <a:bodyPr/>
          <a:lstStyle/>
          <a:p>
            <a:pPr algn="just"/>
            <a:r>
              <a:rPr lang="es-MX" sz="1600" dirty="0"/>
              <a:t>El Centro de Investigación en Química Aplicada es un organismo descentralizado, perteneciente al Sistema de Centros Públicos de Investigación del Consejo Nacional de Ciencia y Tecnología que tiene por objetivo realizar actividades de investigación científica básica y aplicada, desarrollo experimental, innovación tecnológica y formación especializada de capital humano de alto nivel en los campos de la química, los polímeros, los materiales avanzados, la biotecnología, el medio ambiente, los recursos naturales y demás disciplinas afines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2" t="22251" r="15845" b="21265"/>
          <a:stretch/>
        </p:blipFill>
        <p:spPr bwMode="auto">
          <a:xfrm>
            <a:off x="5220071" y="2492896"/>
            <a:ext cx="3599807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158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Asesores: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972616" y="2636912"/>
            <a:ext cx="8991600" cy="3352800"/>
          </a:xfrm>
        </p:spPr>
        <p:txBody>
          <a:bodyPr/>
          <a:lstStyle/>
          <a:p>
            <a:r>
              <a:rPr lang="es-MX" sz="2400" b="1" dirty="0" smtClean="0"/>
              <a:t>Dr. Ricardo Hugo Lira Saldívar</a:t>
            </a:r>
          </a:p>
          <a:p>
            <a:endParaRPr lang="es-MX" sz="2400" dirty="0"/>
          </a:p>
          <a:p>
            <a:r>
              <a:rPr lang="es-MX" sz="2400" dirty="0" smtClean="0"/>
              <a:t>Dra. Ileana Vera  Reyes</a:t>
            </a:r>
          </a:p>
          <a:p>
            <a:endParaRPr lang="es-MX" sz="2400" dirty="0"/>
          </a:p>
          <a:p>
            <a:r>
              <a:rPr lang="es-MX" sz="2400" dirty="0" smtClean="0"/>
              <a:t>Dr. Gabriel Gallegos Morales </a:t>
            </a:r>
            <a:endParaRPr lang="es-MX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2" t="22251" r="15845" b="21265"/>
          <a:stretch/>
        </p:blipFill>
        <p:spPr bwMode="auto">
          <a:xfrm>
            <a:off x="6557317" y="2568322"/>
            <a:ext cx="2088231" cy="91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23" y="3933056"/>
            <a:ext cx="1841425" cy="160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837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63575"/>
            <a:ext cx="9144000" cy="1298575"/>
          </a:xfrm>
        </p:spPr>
        <p:txBody>
          <a:bodyPr/>
          <a:lstStyle/>
          <a:p>
            <a:r>
              <a:rPr lang="en-US" b="1" dirty="0" smtClean="0"/>
              <a:t>Proyectos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1043608" y="2354472"/>
            <a:ext cx="6912768" cy="2442680"/>
          </a:xfrm>
        </p:spPr>
        <p:txBody>
          <a:bodyPr/>
          <a:lstStyle/>
          <a:p>
            <a:pPr algn="just"/>
            <a:r>
              <a:rPr lang="es-MX" sz="2000" b="1" dirty="0">
                <a:latin typeface="Arial" charset="0"/>
                <a:cs typeface="Times New Roman" pitchFamily="18" charset="0"/>
              </a:rPr>
              <a:t>Caracterización de efectos antimicrobiales de nanopartículas </a:t>
            </a:r>
            <a:r>
              <a:rPr lang="es-MX" sz="2000" b="1" dirty="0" smtClean="0">
                <a:latin typeface="Arial" charset="0"/>
                <a:cs typeface="Times New Roman" pitchFamily="18" charset="0"/>
              </a:rPr>
              <a:t>metálicas.</a:t>
            </a:r>
          </a:p>
          <a:p>
            <a:pPr algn="just"/>
            <a:endParaRPr lang="es-MX" b="1" dirty="0" smtClean="0">
              <a:latin typeface="Arial" charset="0"/>
              <a:cs typeface="Times New Roman" pitchFamily="18" charset="0"/>
            </a:endParaRPr>
          </a:p>
          <a:p>
            <a:pPr algn="just"/>
            <a:r>
              <a:rPr lang="es-MX" dirty="0">
                <a:latin typeface="Arial" charset="0"/>
                <a:cs typeface="Times New Roman" pitchFamily="18" charset="0"/>
              </a:rPr>
              <a:t>Efecto en germinación de semillas y crecimiento de </a:t>
            </a:r>
            <a:r>
              <a:rPr lang="es-MX" dirty="0" smtClean="0">
                <a:latin typeface="Arial" charset="0"/>
                <a:cs typeface="Times New Roman" pitchFamily="18" charset="0"/>
              </a:rPr>
              <a:t>plántula.</a:t>
            </a:r>
          </a:p>
          <a:p>
            <a:pPr algn="just"/>
            <a:endParaRPr lang="es-MX" dirty="0">
              <a:latin typeface="Arial" charset="0"/>
              <a:cs typeface="Times New Roman" pitchFamily="18" charset="0"/>
            </a:endParaRPr>
          </a:p>
          <a:p>
            <a:pPr algn="just"/>
            <a:r>
              <a:rPr lang="es-MX" dirty="0" smtClean="0">
                <a:latin typeface="Arial" charset="0"/>
                <a:cs typeface="Times New Roman" pitchFamily="18" charset="0"/>
              </a:rPr>
              <a:t>Aislamientos de cepas bacterianas para  diferentes investigaciones.</a:t>
            </a:r>
            <a:endParaRPr lang="es-MX" dirty="0">
              <a:latin typeface="Arial" charset="0"/>
              <a:cs typeface="Times New Roman" pitchFamily="18" charset="0"/>
            </a:endParaRPr>
          </a:p>
          <a:p>
            <a:endParaRPr lang="es-MX" b="1" dirty="0">
              <a:latin typeface="Arial" charset="0"/>
              <a:cs typeface="Times New Roman" pitchFamily="18" charset="0"/>
            </a:endParaRPr>
          </a:p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116515"/>
            <a:ext cx="1841425" cy="160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2" t="22251" r="15845" b="21265"/>
          <a:stretch/>
        </p:blipFill>
        <p:spPr bwMode="auto">
          <a:xfrm>
            <a:off x="467543" y="332656"/>
            <a:ext cx="2448273" cy="12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1910" y="620688"/>
            <a:ext cx="8971781" cy="720080"/>
          </a:xfrm>
        </p:spPr>
        <p:txBody>
          <a:bodyPr/>
          <a:lstStyle/>
          <a:p>
            <a:pPr lvl="0"/>
            <a:r>
              <a:rPr lang="es-MX" sz="3200" b="1" dirty="0" smtClean="0">
                <a:latin typeface="Arial" charset="0"/>
                <a:cs typeface="Times New Roman" pitchFamily="18" charset="0"/>
              </a:rPr>
              <a:t>Actividades desarrolladas</a:t>
            </a:r>
            <a:endParaRPr lang="es-MX" sz="32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" y="1700984"/>
            <a:ext cx="1479600" cy="14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331908" y="3339203"/>
            <a:ext cx="1509461" cy="1479600"/>
            <a:chOff x="1239747" y="1681804"/>
            <a:chExt cx="1509461" cy="1257107"/>
          </a:xfrm>
        </p:grpSpPr>
        <p:sp>
          <p:nvSpPr>
            <p:cNvPr id="10" name="9 Elipse"/>
            <p:cNvSpPr/>
            <p:nvPr/>
          </p:nvSpPr>
          <p:spPr>
            <a:xfrm>
              <a:off x="1239747" y="1681804"/>
              <a:ext cx="1509461" cy="1257107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Elipse 4"/>
            <p:cNvSpPr/>
            <p:nvPr/>
          </p:nvSpPr>
          <p:spPr>
            <a:xfrm>
              <a:off x="1460802" y="1865903"/>
              <a:ext cx="1067351" cy="8889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5100" kern="1200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2411760" y="5057470"/>
            <a:ext cx="1622392" cy="1479600"/>
            <a:chOff x="1502918" y="3099251"/>
            <a:chExt cx="1509461" cy="1257107"/>
          </a:xfrm>
        </p:grpSpPr>
        <p:sp>
          <p:nvSpPr>
            <p:cNvPr id="13" name="12 Elipse"/>
            <p:cNvSpPr/>
            <p:nvPr/>
          </p:nvSpPr>
          <p:spPr>
            <a:xfrm>
              <a:off x="1502918" y="3099251"/>
              <a:ext cx="1509461" cy="1257107"/>
            </a:xfrm>
            <a:prstGeom prst="ellipse">
              <a:avLst/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Elipse 4"/>
            <p:cNvSpPr/>
            <p:nvPr/>
          </p:nvSpPr>
          <p:spPr>
            <a:xfrm>
              <a:off x="1723973" y="3283350"/>
              <a:ext cx="1067351" cy="8889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5100" kern="1200" dirty="0"/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4328718" y="1755203"/>
            <a:ext cx="1799224" cy="1479600"/>
            <a:chOff x="2704880" y="3925589"/>
            <a:chExt cx="1509461" cy="1257107"/>
          </a:xfrm>
        </p:grpSpPr>
        <p:sp>
          <p:nvSpPr>
            <p:cNvPr id="16" name="15 Elipse"/>
            <p:cNvSpPr/>
            <p:nvPr/>
          </p:nvSpPr>
          <p:spPr>
            <a:xfrm>
              <a:off x="2704880" y="3925589"/>
              <a:ext cx="1509461" cy="1257107"/>
            </a:xfrm>
            <a:prstGeom prst="ellipse">
              <a:avLst/>
            </a:prstGeom>
            <a:blipFill rotWithShape="0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Elipse 4"/>
            <p:cNvSpPr/>
            <p:nvPr/>
          </p:nvSpPr>
          <p:spPr>
            <a:xfrm>
              <a:off x="2925935" y="4109688"/>
              <a:ext cx="1067351" cy="8889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5100" kern="1200"/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4373006" y="3473470"/>
            <a:ext cx="1754935" cy="1479600"/>
            <a:chOff x="5340539" y="3174371"/>
            <a:chExt cx="1509461" cy="1257107"/>
          </a:xfrm>
        </p:grpSpPr>
        <p:sp>
          <p:nvSpPr>
            <p:cNvPr id="22" name="21 Elipse"/>
            <p:cNvSpPr/>
            <p:nvPr/>
          </p:nvSpPr>
          <p:spPr>
            <a:xfrm>
              <a:off x="5340539" y="3174371"/>
              <a:ext cx="1509461" cy="1257107"/>
            </a:xfrm>
            <a:prstGeom prst="ellipse">
              <a:avLst/>
            </a:prstGeom>
            <a:blipFill rotWithShape="0">
              <a:blip r:embed="rId6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Elipse 4"/>
            <p:cNvSpPr/>
            <p:nvPr/>
          </p:nvSpPr>
          <p:spPr>
            <a:xfrm>
              <a:off x="5561594" y="3358470"/>
              <a:ext cx="1067351" cy="8889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5100" kern="1200"/>
            </a:p>
          </p:txBody>
        </p:sp>
      </p:grpSp>
      <p:sp>
        <p:nvSpPr>
          <p:cNvPr id="3" name="2 Rectángulo"/>
          <p:cNvSpPr/>
          <p:nvPr/>
        </p:nvSpPr>
        <p:spPr bwMode="auto">
          <a:xfrm>
            <a:off x="1954302" y="2015336"/>
            <a:ext cx="2283115" cy="75457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cs typeface="Times New Roman" pitchFamily="18" charset="0"/>
              </a:rPr>
              <a:t>Preparación</a:t>
            </a:r>
            <a:r>
              <a:rPr kumimoji="0" lang="es-MX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cs typeface="Times New Roman" pitchFamily="18" charset="0"/>
              </a:rPr>
              <a:t> de medio de cultivo</a:t>
            </a:r>
            <a:r>
              <a:rPr kumimoji="0" lang="es-MX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rPr>
              <a:t>.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 bwMode="auto">
          <a:xfrm>
            <a:off x="1942656" y="3645024"/>
            <a:ext cx="2271812" cy="1030151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cs typeface="Times New Roman" pitchFamily="18" charset="0"/>
              </a:rPr>
              <a:t>Aislamiento</a:t>
            </a:r>
            <a:r>
              <a:rPr kumimoji="0" lang="es-MX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cs typeface="Times New Roman" pitchFamily="18" charset="0"/>
              </a:rPr>
              <a:t> de organismos Fito- patógenos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 bwMode="auto">
          <a:xfrm>
            <a:off x="4237417" y="5274152"/>
            <a:ext cx="2271812" cy="946201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cs typeface="Times New Roman" pitchFamily="18" charset="0"/>
              </a:rPr>
              <a:t>Reactivación de cepas bacteriológicas</a:t>
            </a:r>
            <a:r>
              <a:rPr kumimoji="0" lang="es-MX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cs typeface="Times New Roman" pitchFamily="18" charset="0"/>
              </a:rPr>
              <a:t> </a:t>
            </a:r>
            <a:endParaRPr kumimoji="0" lang="es-MX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4" name="23 Rectángulo"/>
          <p:cNvSpPr/>
          <p:nvPr/>
        </p:nvSpPr>
        <p:spPr bwMode="auto">
          <a:xfrm>
            <a:off x="6198262" y="1987174"/>
            <a:ext cx="2271812" cy="1030151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cs typeface="Times New Roman" pitchFamily="18" charset="0"/>
              </a:rPr>
              <a:t>Purificación</a:t>
            </a:r>
            <a:r>
              <a:rPr kumimoji="0" lang="es-MX" sz="200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cs typeface="Times New Roman" pitchFamily="18" charset="0"/>
              </a:rPr>
              <a:t> de organismos Fito- patógenos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5" name="24 Rectángulo"/>
          <p:cNvSpPr/>
          <p:nvPr/>
        </p:nvSpPr>
        <p:spPr bwMode="auto">
          <a:xfrm>
            <a:off x="6198702" y="3645024"/>
            <a:ext cx="2549762" cy="86409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dirty="0" smtClean="0">
                <a:solidFill>
                  <a:schemeClr val="tx2"/>
                </a:solidFill>
              </a:rPr>
              <a:t>Reproducción</a:t>
            </a:r>
            <a:r>
              <a:rPr kumimoji="0" lang="es-MX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</a:rPr>
              <a:t> de capas de organismos </a:t>
            </a:r>
            <a:r>
              <a:rPr kumimoji="0" lang="es-MX" i="0" u="none" strike="noStrike" cap="none" normalizeH="0" dirty="0" err="1" smtClean="0">
                <a:ln>
                  <a:noFill/>
                </a:ln>
                <a:solidFill>
                  <a:schemeClr val="tx2"/>
                </a:solidFill>
                <a:effectLst/>
              </a:rPr>
              <a:t>Fitopatógenos</a:t>
            </a:r>
            <a:endParaRPr kumimoji="0" lang="es-MX" i="0" u="none" strike="noStrike" cap="none" normalizeH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38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914400"/>
          </a:xfrm>
        </p:spPr>
        <p:txBody>
          <a:bodyPr/>
          <a:lstStyle/>
          <a:p>
            <a:r>
              <a:rPr lang="es-MX" sz="3200" b="1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Actividades Desarrolladas</a:t>
            </a:r>
            <a:endParaRPr lang="es-MX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02" y="1774323"/>
            <a:ext cx="1611510" cy="14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24" y="1831154"/>
            <a:ext cx="1552688" cy="14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34" y="3653533"/>
            <a:ext cx="1513783" cy="147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 bwMode="auto">
          <a:xfrm>
            <a:off x="2128680" y="2060848"/>
            <a:ext cx="2520280" cy="86409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cs typeface="Times New Roman" pitchFamily="18" charset="0"/>
              </a:rPr>
              <a:t>Elaboración de medios con</a:t>
            </a:r>
            <a:r>
              <a:rPr kumimoji="0" lang="es-MX" sz="18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cs typeface="Times New Roman" pitchFamily="18" charset="0"/>
              </a:rPr>
              <a:t> nanopartículas metálicas.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6527961" y="1916832"/>
            <a:ext cx="2220503" cy="1152128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cs typeface="Times New Roman" pitchFamily="18" charset="0"/>
              </a:rPr>
              <a:t>Establecimiento</a:t>
            </a:r>
            <a:r>
              <a:rPr kumimoji="0" lang="es-MX" sz="18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cs typeface="Times New Roman" pitchFamily="18" charset="0"/>
              </a:rPr>
              <a:t> de ensayos </a:t>
            </a:r>
            <a:r>
              <a: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cs typeface="Times New Roman" pitchFamily="18" charset="0"/>
              </a:rPr>
              <a:t>con</a:t>
            </a:r>
            <a:r>
              <a:rPr kumimoji="0" lang="es-MX" sz="18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cs typeface="Times New Roman" pitchFamily="18" charset="0"/>
              </a:rPr>
              <a:t> nanopartículas metálicas.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 bwMode="auto">
          <a:xfrm>
            <a:off x="3651432" y="3818743"/>
            <a:ext cx="2540365" cy="119005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cs typeface="Times New Roman" pitchFamily="18" charset="0"/>
              </a:rPr>
              <a:t>Evaluación de parámetros</a:t>
            </a:r>
            <a:r>
              <a:rPr lang="es-MX" dirty="0" smtClean="0">
                <a:solidFill>
                  <a:schemeClr val="tx2"/>
                </a:solidFill>
              </a:rPr>
              <a:t>, </a:t>
            </a:r>
            <a:r>
              <a:rPr kumimoji="0" lang="es-MX" sz="18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cs typeface="Times New Roman" pitchFamily="18" charset="0"/>
              </a:rPr>
              <a:t>análisis estadísticos y gráficos.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523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Otras actividades</a:t>
            </a:r>
            <a:endParaRPr lang="es-MX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36383"/>
            <a:ext cx="1682569" cy="15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2385241" y="3878402"/>
            <a:ext cx="1656184" cy="1541654"/>
            <a:chOff x="1746397" y="1249912"/>
            <a:chExt cx="1454466" cy="1478836"/>
          </a:xfrm>
        </p:grpSpPr>
        <p:sp>
          <p:nvSpPr>
            <p:cNvPr id="6" name="5 Elipse"/>
            <p:cNvSpPr/>
            <p:nvPr/>
          </p:nvSpPr>
          <p:spPr>
            <a:xfrm>
              <a:off x="1746397" y="1249912"/>
              <a:ext cx="1454466" cy="1478836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ipse 4"/>
            <p:cNvSpPr/>
            <p:nvPr/>
          </p:nvSpPr>
          <p:spPr>
            <a:xfrm>
              <a:off x="1959399" y="1466483"/>
              <a:ext cx="1028462" cy="1045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5100" kern="1200"/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4330296" y="1868564"/>
            <a:ext cx="1637566" cy="1479034"/>
            <a:chOff x="5650849" y="1149268"/>
            <a:chExt cx="1703453" cy="1620289"/>
          </a:xfrm>
        </p:grpSpPr>
        <p:sp>
          <p:nvSpPr>
            <p:cNvPr id="9" name="8 Elipse"/>
            <p:cNvSpPr/>
            <p:nvPr/>
          </p:nvSpPr>
          <p:spPr>
            <a:xfrm>
              <a:off x="5650849" y="1149268"/>
              <a:ext cx="1703453" cy="1620289"/>
            </a:xfrm>
            <a:prstGeom prst="ellipse">
              <a:avLst/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Elipse 4"/>
            <p:cNvSpPr/>
            <p:nvPr/>
          </p:nvSpPr>
          <p:spPr>
            <a:xfrm>
              <a:off x="5900314" y="1386554"/>
              <a:ext cx="1204523" cy="11457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5100" kern="1200"/>
            </a:p>
          </p:txBody>
        </p:sp>
      </p:grpSp>
      <p:sp>
        <p:nvSpPr>
          <p:cNvPr id="13" name="Elipse 4"/>
          <p:cNvSpPr/>
          <p:nvPr/>
        </p:nvSpPr>
        <p:spPr>
          <a:xfrm>
            <a:off x="4936763" y="4481945"/>
            <a:ext cx="1606728" cy="151384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5100" kern="1200"/>
          </a:p>
        </p:txBody>
      </p:sp>
      <p:sp>
        <p:nvSpPr>
          <p:cNvPr id="4" name="3 Rectángulo"/>
          <p:cNvSpPr/>
          <p:nvPr/>
        </p:nvSpPr>
        <p:spPr bwMode="auto">
          <a:xfrm>
            <a:off x="1875706" y="2140029"/>
            <a:ext cx="2408262" cy="93610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600" dirty="0" smtClean="0">
                <a:solidFill>
                  <a:schemeClr val="tx2"/>
                </a:solidFill>
              </a:rPr>
              <a:t>Asesoramiento a alumnos de licenciatura y tesistas</a:t>
            </a:r>
            <a:endParaRPr kumimoji="0" lang="es-MX" sz="16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4119740" y="4127909"/>
            <a:ext cx="2264246" cy="1292147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cs typeface="Times New Roman" pitchFamily="18" charset="0"/>
              </a:rPr>
              <a:t>Revisiones</a:t>
            </a:r>
            <a:r>
              <a:rPr kumimoji="0" lang="es-MX" sz="16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cs typeface="Times New Roman" pitchFamily="18" charset="0"/>
              </a:rPr>
              <a:t> de literatura y modificación de citas bibliográficas</a:t>
            </a: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6084168" y="1868564"/>
            <a:ext cx="2664295" cy="158490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sz="1600" dirty="0" smtClean="0">
                <a:solidFill>
                  <a:schemeClr val="tx2"/>
                </a:solidFill>
              </a:rPr>
              <a:t>Extracción </a:t>
            </a:r>
            <a:r>
              <a:rPr lang="es-MX" sz="1600" dirty="0">
                <a:solidFill>
                  <a:schemeClr val="tx2"/>
                </a:solidFill>
              </a:rPr>
              <a:t>de jugo de naranja y medición de solidos solubles; realización  de bioensayo con semillas inhibidas con </a:t>
            </a:r>
            <a:r>
              <a:rPr lang="es-MX" sz="1600" dirty="0" smtClean="0">
                <a:solidFill>
                  <a:schemeClr val="tx2"/>
                </a:solidFill>
              </a:rPr>
              <a:t>nanopartículas</a:t>
            </a:r>
            <a:r>
              <a:rPr lang="es-MX" dirty="0" smtClean="0">
                <a:solidFill>
                  <a:schemeClr val="tx2"/>
                </a:solidFill>
              </a:rPr>
              <a:t>.</a:t>
            </a:r>
            <a:endParaRPr lang="es-MX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861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Herramientas utilizadas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557488"/>
              </p:ext>
            </p:extLst>
          </p:nvPr>
        </p:nvGraphicFramePr>
        <p:xfrm>
          <a:off x="0" y="1844824"/>
          <a:ext cx="91440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1675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oem\Desktop\fotos ciqa\IMG_20160429_142933_8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691" y="2996952"/>
            <a:ext cx="1608423" cy="14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Otros puntos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2204864"/>
            <a:ext cx="3600400" cy="3352800"/>
          </a:xfrm>
        </p:spPr>
        <p:txBody>
          <a:bodyPr/>
          <a:lstStyle/>
          <a:p>
            <a:pPr algn="l"/>
            <a:r>
              <a:rPr lang="es-MX" sz="2800" dirty="0" smtClean="0"/>
              <a:t>Experiencias </a:t>
            </a:r>
          </a:p>
          <a:p>
            <a:pPr algn="l"/>
            <a:r>
              <a:rPr lang="es-MX" sz="2800" dirty="0" smtClean="0"/>
              <a:t>Carencias </a:t>
            </a:r>
          </a:p>
          <a:p>
            <a:pPr algn="l"/>
            <a:r>
              <a:rPr lang="es-MX" sz="2800" dirty="0" smtClean="0"/>
              <a:t>Sugerencias </a:t>
            </a:r>
          </a:p>
          <a:p>
            <a:endParaRPr lang="es-MX" dirty="0"/>
          </a:p>
        </p:txBody>
      </p:sp>
      <p:pic>
        <p:nvPicPr>
          <p:cNvPr id="2054" name="Picture 6" descr="C:\Users\oem\Desktop\fotos ciqa\IMG_20160512_0855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8"/>
          <a:stretch/>
        </p:blipFill>
        <p:spPr bwMode="auto">
          <a:xfrm>
            <a:off x="5004048" y="1845102"/>
            <a:ext cx="1683641" cy="129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oem\Desktop\fotos ciqa\IMG_20160502_1312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806" y="4365104"/>
            <a:ext cx="168364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99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MS_EdSciFair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F1755C0-D1F0-4A62-9928-793AD9FBEE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MS_EdSciFair</Template>
  <TotalTime>3308</TotalTime>
  <Words>171</Words>
  <Application>Microsoft Office PowerPoint</Application>
  <PresentationFormat>Presentación en pantalla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MS_EdSciFair</vt:lpstr>
      <vt:lpstr>Presentación de PowerPoint</vt:lpstr>
      <vt:lpstr>Introducción</vt:lpstr>
      <vt:lpstr>Asesores: </vt:lpstr>
      <vt:lpstr>Proyectos </vt:lpstr>
      <vt:lpstr>Actividades desarrolladas</vt:lpstr>
      <vt:lpstr>Actividades Desarrolladas</vt:lpstr>
      <vt:lpstr>Otras actividades</vt:lpstr>
      <vt:lpstr>Herramientas utilizadas</vt:lpstr>
      <vt:lpstr>Otros puntos </vt:lpstr>
      <vt:lpstr>Gracias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itandehui esparza arredondo</dc:creator>
  <cp:lastModifiedBy>agrobiologia</cp:lastModifiedBy>
  <cp:revision>37</cp:revision>
  <dcterms:created xsi:type="dcterms:W3CDTF">2016-05-18T05:14:48Z</dcterms:created>
  <dcterms:modified xsi:type="dcterms:W3CDTF">2016-05-31T16:45:31Z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TC010183733082</vt:lpwstr>
  </property>
</Properties>
</file>