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5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C5A-D580-4BF3-8AE5-E83061FB1CA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F7B8-180F-45D2-8E9F-9F765F829A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elos\Documents\FOTOS\fotos para documento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86478" cy="433985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1643042" y="1500174"/>
            <a:ext cx="616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AREA DE LA JEFATURA DEL DEPARTAMENTO CIENSAS DEL SUELO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214546" y="642918"/>
            <a:ext cx="459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/>
              <a:t>INFRAESTRUCTURA  DEL DEPARTAMENTO</a:t>
            </a:r>
          </a:p>
          <a:p>
            <a:pPr algn="ctr"/>
            <a:r>
              <a:rPr lang="es-MX" sz="2000" b="1" dirty="0" smtClean="0"/>
              <a:t>CIENCIAS DEL SUELO</a:t>
            </a:r>
            <a:endParaRPr lang="es-MX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85984" y="214290"/>
            <a:ext cx="49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LABORATORIOS EN EL DEPTO. CIENCIAS DEL SUELO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143240" y="3929066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Laboratorio Física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Suelos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uelos\Documents\1A-FOTOS\IMG_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714356"/>
            <a:ext cx="4000528" cy="3000396"/>
          </a:xfrm>
          <a:prstGeom prst="rect">
            <a:avLst/>
          </a:prstGeom>
          <a:noFill/>
        </p:spPr>
      </p:pic>
      <p:pic>
        <p:nvPicPr>
          <p:cNvPr id="10" name="Picture 2" descr="C:\Users\Suelos\Documents\1A-FOTOS\IMG_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elos\Documents\FOTOS\fotos para documento\IMG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064000" cy="304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71736" y="335756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Laboratorio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Fertilidad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Suelos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28794" y="63579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Laboratorio Microbiología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Suelos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12120"/>
          <a:stretch>
            <a:fillRect/>
          </a:stretch>
        </p:blipFill>
        <p:spPr bwMode="auto">
          <a:xfrm>
            <a:off x="1037697" y="3696892"/>
            <a:ext cx="3929058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t="5082"/>
          <a:stretch>
            <a:fillRect/>
          </a:stretch>
        </p:blipFill>
        <p:spPr bwMode="auto">
          <a:xfrm>
            <a:off x="3895217" y="3643314"/>
            <a:ext cx="374861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43174" y="3571876"/>
            <a:ext cx="3429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Laboratorio Planeación </a:t>
            </a:r>
            <a:r>
              <a:rPr lang="es-ES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Ambiental y Edafología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Suelos\Documents\1A-FOTOS\IMG_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28604"/>
            <a:ext cx="4191029" cy="3143272"/>
          </a:xfrm>
          <a:prstGeom prst="rect">
            <a:avLst/>
          </a:prstGeom>
          <a:noFill/>
        </p:spPr>
      </p:pic>
      <p:pic>
        <p:nvPicPr>
          <p:cNvPr id="3076" name="Picture 4" descr="C:\Users\Suelos\Documents\1A-FOTOS\IMG_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278314" cy="320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elos\Documents\1A-FOTOS\IMG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00528" cy="3000396"/>
          </a:xfrm>
          <a:prstGeom prst="rect">
            <a:avLst/>
          </a:prstGeom>
          <a:noFill/>
        </p:spPr>
      </p:pic>
      <p:pic>
        <p:nvPicPr>
          <p:cNvPr id="3" name="Picture 5" descr="C:\Users\Suelos\Documents\1A-FOTOS\IMG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3500462" cy="2625346"/>
          </a:xfrm>
          <a:prstGeom prst="rect">
            <a:avLst/>
          </a:prstGeom>
          <a:noFill/>
        </p:spPr>
      </p:pic>
      <p:pic>
        <p:nvPicPr>
          <p:cNvPr id="4099" name="Picture 3" descr="C:\Users\Suelos\Documents\1A-FOTOS\IMG_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992562" cy="299442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000364" y="3143248"/>
            <a:ext cx="29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LABORATORIO DE PEDOLOGIA</a:t>
            </a:r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elos\Documents\1A-FOTOS\IMG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95778" cy="3071834"/>
          </a:xfrm>
          <a:prstGeom prst="rect">
            <a:avLst/>
          </a:prstGeom>
          <a:noFill/>
        </p:spPr>
      </p:pic>
      <p:pic>
        <p:nvPicPr>
          <p:cNvPr id="6147" name="Picture 3" descr="C:\Users\Suelos\Documents\1A-FOTOS\IMG_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8" y="500042"/>
            <a:ext cx="4095778" cy="307183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285984" y="38576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Laboratorio </a:t>
            </a: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Química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Suelos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uelos\Documents\FOTOS\fotos para documento\IMG_0016.JPG"/>
          <p:cNvPicPr>
            <a:picLocks noChangeAspect="1" noChangeArrowheads="1"/>
          </p:cNvPicPr>
          <p:nvPr/>
        </p:nvPicPr>
        <p:blipFill>
          <a:blip r:embed="rId2"/>
          <a:srcRect t="9091" r="16818"/>
          <a:stretch>
            <a:fillRect/>
          </a:stretch>
        </p:blipFill>
        <p:spPr bwMode="auto">
          <a:xfrm rot="16200000">
            <a:off x="-35751" y="1893083"/>
            <a:ext cx="4357719" cy="35718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14480" y="214290"/>
            <a:ext cx="613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SALA DE JUNTAS DEL DEPARTAMENTO DE CIENCIAS DEL SUELO</a:t>
            </a:r>
            <a:endParaRPr lang="es-MX" b="1" dirty="0"/>
          </a:p>
        </p:txBody>
      </p:sp>
      <p:pic>
        <p:nvPicPr>
          <p:cNvPr id="5" name="Picture 3" descr="C:\Users\Suelos\Documents\FOTOS\fotos para documento\IMG_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elos\Documents\FOTOS\fotos para documento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446595"/>
            <a:ext cx="4167217" cy="3125413"/>
          </a:xfrm>
          <a:prstGeom prst="rect">
            <a:avLst/>
          </a:prstGeom>
          <a:noFill/>
        </p:spPr>
      </p:pic>
      <p:pic>
        <p:nvPicPr>
          <p:cNvPr id="3" name="Picture 2" descr="C:\Users\Suelos\Documents\FOTOS\fotos para documento\IMG_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64455"/>
            <a:ext cx="4270348" cy="320276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00430" y="785794"/>
            <a:ext cx="195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AREA SECRETARIAL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elos\Documents\1A-FOTOS\IMG_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45" y="1071546"/>
            <a:ext cx="6254765" cy="469107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86116" y="571480"/>
            <a:ext cx="26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JEFATURA DEL PROGRAMA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elos\Documents\FOTOS\fotos para documento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365729" cy="402429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000232" y="714356"/>
            <a:ext cx="51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SALA DE MAESTROS DEL DEPTO. CIENCIAS DEL SUELO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uelos\Documents\FOTOS\fotos para documento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222723" cy="316704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71736" y="214290"/>
            <a:ext cx="362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AREAS DE CUBICULOS DE MAESTROS</a:t>
            </a:r>
            <a:endParaRPr lang="es-MX" dirty="0"/>
          </a:p>
        </p:txBody>
      </p:sp>
      <p:pic>
        <p:nvPicPr>
          <p:cNvPr id="5122" name="Picture 2" descr="C:\Users\Suelos\Documents\1A-FOTOS\IMG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071966" cy="305397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elos\Documents\FOTOS\fotos para documento\IMG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1810"/>
            <a:ext cx="4278314" cy="320873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071802" y="285728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AREA DE INVERANADEROS</a:t>
            </a:r>
            <a:endParaRPr lang="es-MX" dirty="0"/>
          </a:p>
        </p:txBody>
      </p:sp>
      <p:pic>
        <p:nvPicPr>
          <p:cNvPr id="4" name="Picture 2" descr="C:\Users\Suelos\Documents\FOTOS\fotos para documento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79819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elos\Documents\FOTOS\fotos para documento\IMG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714776" cy="278608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57488" y="285728"/>
            <a:ext cx="319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AREA DE CAMAS PARA SIEMBRA</a:t>
            </a:r>
            <a:endParaRPr lang="es-MX" dirty="0"/>
          </a:p>
        </p:txBody>
      </p:sp>
      <p:pic>
        <p:nvPicPr>
          <p:cNvPr id="4" name="Picture 2" descr="C:\Users\Suelos\Documents\FOTOS\fotos para documento\IMG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45070" y="1912924"/>
            <a:ext cx="4445004" cy="3333753"/>
          </a:xfrm>
          <a:prstGeom prst="rect">
            <a:avLst/>
          </a:prstGeom>
          <a:noFill/>
        </p:spPr>
      </p:pic>
      <p:pic>
        <p:nvPicPr>
          <p:cNvPr id="5" name="Picture 2" descr="C:\Users\Suelos\Documents\FOTOS\fotos para documento\IMG_0012.JPG"/>
          <p:cNvPicPr>
            <a:picLocks noChangeAspect="1" noChangeArrowheads="1"/>
          </p:cNvPicPr>
          <p:nvPr/>
        </p:nvPicPr>
        <p:blipFill>
          <a:blip r:embed="rId4"/>
          <a:srcRect b="22269"/>
          <a:stretch>
            <a:fillRect/>
          </a:stretch>
        </p:blipFill>
        <p:spPr bwMode="auto">
          <a:xfrm>
            <a:off x="428596" y="3720831"/>
            <a:ext cx="5044313" cy="2940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elos\Documents\FOTOS\fotos para documento\IMG_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556232" cy="416717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14678" y="428604"/>
            <a:ext cx="25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BODEGA DE MATERIALES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428604"/>
            <a:ext cx="648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CENTRO DE COMPUTO EN EL DEPARTAMENTO CIENCIAS DEL SUELO</a:t>
            </a:r>
            <a:endParaRPr lang="es-MX" dirty="0"/>
          </a:p>
        </p:txBody>
      </p:sp>
      <p:pic>
        <p:nvPicPr>
          <p:cNvPr id="1026" name="Picture 2" descr="C:\Users\Suelos\Documents\1A-FOTOS\IMG_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421454" cy="4816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97</Words>
  <Application>Microsoft Office PowerPoint</Application>
  <PresentationFormat>Presentación en pantalla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Suelos</dc:creator>
  <cp:lastModifiedBy>Hewlett-Packard Company</cp:lastModifiedBy>
  <cp:revision>5</cp:revision>
  <dcterms:created xsi:type="dcterms:W3CDTF">2017-10-12T01:17:29Z</dcterms:created>
  <dcterms:modified xsi:type="dcterms:W3CDTF">2017-10-13T12:19:06Z</dcterms:modified>
</cp:coreProperties>
</file>