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  <p:sldId id="267" r:id="rId4"/>
    <p:sldId id="257" r:id="rId5"/>
    <p:sldId id="263" r:id="rId6"/>
    <p:sldId id="258" r:id="rId7"/>
    <p:sldId id="260" r:id="rId8"/>
    <p:sldId id="261" r:id="rId9"/>
    <p:sldId id="265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805F-7BB2-4B7E-AF63-B202B1C4B810}" type="datetimeFigureOut">
              <a:rPr lang="es-MX" smtClean="0"/>
              <a:t>19/06/2018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1C2-84EB-436E-B736-B728E105AE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52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805F-7BB2-4B7E-AF63-B202B1C4B810}" type="datetimeFigureOut">
              <a:rPr lang="es-MX" smtClean="0"/>
              <a:t>19/06/2018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1C2-84EB-436E-B736-B728E105AE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11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805F-7BB2-4B7E-AF63-B202B1C4B810}" type="datetimeFigureOut">
              <a:rPr lang="es-MX" smtClean="0"/>
              <a:t>19/06/2018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1C2-84EB-436E-B736-B728E105AE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580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805F-7BB2-4B7E-AF63-B202B1C4B810}" type="datetimeFigureOut">
              <a:rPr lang="es-MX" smtClean="0"/>
              <a:t>19/06/2018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1C2-84EB-436E-B736-B728E105AE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0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805F-7BB2-4B7E-AF63-B202B1C4B810}" type="datetimeFigureOut">
              <a:rPr lang="es-MX" smtClean="0"/>
              <a:t>19/06/2018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1C2-84EB-436E-B736-B728E105AE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86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805F-7BB2-4B7E-AF63-B202B1C4B810}" type="datetimeFigureOut">
              <a:rPr lang="es-MX" smtClean="0"/>
              <a:t>19/06/2018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1C2-84EB-436E-B736-B728E105AE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02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805F-7BB2-4B7E-AF63-B202B1C4B810}" type="datetimeFigureOut">
              <a:rPr lang="es-MX" smtClean="0"/>
              <a:t>19/06/2018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1C2-84EB-436E-B736-B728E105AE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73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805F-7BB2-4B7E-AF63-B202B1C4B810}" type="datetimeFigureOut">
              <a:rPr lang="es-MX" smtClean="0"/>
              <a:t>19/06/2018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1C2-84EB-436E-B736-B728E105AE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06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805F-7BB2-4B7E-AF63-B202B1C4B810}" type="datetimeFigureOut">
              <a:rPr lang="es-MX" smtClean="0"/>
              <a:t>19/06/2018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1C2-84EB-436E-B736-B728E105AE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44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805F-7BB2-4B7E-AF63-B202B1C4B810}" type="datetimeFigureOut">
              <a:rPr lang="es-MX" smtClean="0"/>
              <a:t>19/06/2018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1C2-84EB-436E-B736-B728E105AE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540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805F-7BB2-4B7E-AF63-B202B1C4B810}" type="datetimeFigureOut">
              <a:rPr lang="es-MX" smtClean="0"/>
              <a:t>19/06/2018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1C2-84EB-436E-B736-B728E105AE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53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1805F-7BB2-4B7E-AF63-B202B1C4B810}" type="datetimeFigureOut">
              <a:rPr lang="es-MX" smtClean="0"/>
              <a:t>19/06/2018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6D1C2-84EB-436E-B736-B728E105AE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257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90130" y="414979"/>
            <a:ext cx="5257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Reunión Academia de Programa IAPr</a:t>
            </a:r>
            <a:endParaRPr lang="es-MX" sz="3600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7152" y="4875193"/>
            <a:ext cx="3993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800" b="1" dirty="0" smtClean="0">
              <a:latin typeface="Century Gothic" panose="020B0502020202020204" pitchFamily="34" charset="0"/>
            </a:endParaRPr>
          </a:p>
          <a:p>
            <a:r>
              <a:rPr lang="es-MX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15 diciembre de 2017</a:t>
            </a:r>
            <a:endParaRPr lang="es-MX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96665" y="2172237"/>
            <a:ext cx="7968527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Padres de Familia de Egresados</a:t>
            </a:r>
          </a:p>
          <a:p>
            <a:pPr algn="ctr"/>
            <a:r>
              <a:rPr lang="es-E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es-E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 la Generación </a:t>
            </a:r>
            <a:r>
              <a:rPr lang="es-E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2013-2017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5" y="294913"/>
            <a:ext cx="1285684" cy="133540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CFF99"/>
              </a:clrFrom>
              <a:clrTo>
                <a:srgbClr val="ACFF99">
                  <a:alpha val="0"/>
                </a:srgbClr>
              </a:clrTo>
            </a:clrChange>
          </a:blip>
          <a:srcRect l="2778"/>
          <a:stretch>
            <a:fillRect/>
          </a:stretch>
        </p:blipFill>
        <p:spPr bwMode="auto">
          <a:xfrm>
            <a:off x="7559679" y="294913"/>
            <a:ext cx="1105513" cy="111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1" b="11820"/>
          <a:stretch/>
        </p:blipFill>
        <p:spPr>
          <a:xfrm>
            <a:off x="4943474" y="3721818"/>
            <a:ext cx="4200525" cy="3136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629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79192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0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86743"/>
            <a:ext cx="8757634" cy="65682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197766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33" y="12878"/>
            <a:ext cx="5731099" cy="429832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7746"/>
            <a:ext cx="5280338" cy="3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1549" cy="38636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8999"/>
            <a:ext cx="4572000" cy="34290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42" y="4831"/>
            <a:ext cx="4565558" cy="35754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9985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7" y="0"/>
            <a:ext cx="5400541" cy="405040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38" y="2884868"/>
            <a:ext cx="5082862" cy="38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3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78" y="3142444"/>
            <a:ext cx="5778322" cy="43337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22364"/>
          <a:stretch/>
        </p:blipFill>
        <p:spPr>
          <a:xfrm>
            <a:off x="0" y="0"/>
            <a:ext cx="6503831" cy="41019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5969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25" y="2498502"/>
            <a:ext cx="5812664" cy="43594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7815" cy="41083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62677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1757" cy="45913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968547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18</Words>
  <Application>Microsoft Office PowerPoint</Application>
  <PresentationFormat>Presentación en pantalla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IAPr</dc:creator>
  <cp:lastModifiedBy>IAPr</cp:lastModifiedBy>
  <cp:revision>4</cp:revision>
  <dcterms:created xsi:type="dcterms:W3CDTF">2018-06-19T05:11:18Z</dcterms:created>
  <dcterms:modified xsi:type="dcterms:W3CDTF">2018-06-19T05:34:01Z</dcterms:modified>
</cp:coreProperties>
</file>