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792" autoAdjust="0"/>
  </p:normalViewPr>
  <p:slideViewPr>
    <p:cSldViewPr snapToGrid="0">
      <p:cViewPr>
        <p:scale>
          <a:sx n="87" d="100"/>
          <a:sy n="87" d="100"/>
        </p:scale>
        <p:origin x="-64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E2211-74E4-41F9-A12D-A58834516716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B0189-B611-4616-B7B8-3F1F728A9B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47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B0189-B611-4616-B7B8-3F1F728A9BA7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461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3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080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817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649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2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68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074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635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22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38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925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8C157E7-CCDE-4BE9-ADDE-217449717317}" type="datetimeFigureOut">
              <a:rPr lang="es-MX" smtClean="0"/>
              <a:t>05/12/2017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B4174E3-D78D-4617-ACFE-311CF948BCD0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06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6904" y="153864"/>
            <a:ext cx="11384923" cy="1379968"/>
          </a:xfrm>
        </p:spPr>
        <p:txBody>
          <a:bodyPr>
            <a:normAutofit/>
          </a:bodyPr>
          <a:lstStyle/>
          <a:p>
            <a:pPr algn="ctr"/>
            <a:r>
              <a:rPr lang="es-MX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AUTÓNOMA AGRARIA ANTONIO </a:t>
            </a:r>
            <a:r>
              <a:rPr lang="es-MX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NARRO.</a:t>
            </a:r>
            <a:endParaRPr lang="es-MX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</a:t>
            </a:r>
            <a:r>
              <a:rPr lang="es-MX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FITOMEJORAMIENTO</a:t>
            </a:r>
          </a:p>
          <a:p>
            <a:pPr algn="ctr"/>
            <a:r>
              <a:rPr lang="es-MX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Profesionales</a:t>
            </a:r>
            <a:endParaRPr lang="es-MX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41" y="1533832"/>
            <a:ext cx="2653048" cy="189319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39258" y="3217857"/>
            <a:ext cx="94402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Ingeniero Agrónomo en Producción</a:t>
            </a:r>
          </a:p>
          <a:p>
            <a:pPr algn="ctr"/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SEED GENETICS S. de C.V de R.L. 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Por:</a:t>
            </a:r>
          </a:p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Jose Luis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arrientos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Álvarez</a:t>
            </a: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7 de Diciembre del 2017</a:t>
            </a:r>
          </a:p>
          <a:p>
            <a:pPr algn="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Saltillo. Coahuila. México</a:t>
            </a:r>
          </a:p>
          <a:p>
            <a:pPr algn="r"/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b="1" dirty="0"/>
          </a:p>
          <a:p>
            <a:pPr algn="ctr"/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8070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6165" y="2604826"/>
            <a:ext cx="4022725" cy="301704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6" y="2864744"/>
            <a:ext cx="3800960" cy="2138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2" name="CuadroTexto 11"/>
          <p:cNvSpPr txBox="1"/>
          <p:nvPr/>
        </p:nvSpPr>
        <p:spPr>
          <a:xfrm>
            <a:off x="972356" y="2269410"/>
            <a:ext cx="25377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Toma de floración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16" y="2864744"/>
            <a:ext cx="3901650" cy="21946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4" name="CuadroTexto 13"/>
          <p:cNvSpPr txBox="1"/>
          <p:nvPr/>
        </p:nvSpPr>
        <p:spPr>
          <a:xfrm>
            <a:off x="9043635" y="5293217"/>
            <a:ext cx="192916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Toma de alturas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3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9" y="2412930"/>
            <a:ext cx="4840616" cy="286740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81" y="2412929"/>
            <a:ext cx="5034955" cy="28674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4" name="CuadroTexto 13"/>
          <p:cNvSpPr txBox="1"/>
          <p:nvPr/>
        </p:nvSpPr>
        <p:spPr>
          <a:xfrm>
            <a:off x="5104658" y="5633314"/>
            <a:ext cx="22695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Calidad de parcela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1830" y="2492327"/>
            <a:ext cx="3577300" cy="2682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912" y="2492327"/>
            <a:ext cx="3577302" cy="26829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4" name="CuadroTexto 13"/>
          <p:cNvSpPr txBox="1"/>
          <p:nvPr/>
        </p:nvSpPr>
        <p:spPr>
          <a:xfrm>
            <a:off x="1822970" y="5767451"/>
            <a:ext cx="26489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Sporosium reilianum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277401" y="5767451"/>
            <a:ext cx="21464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Puccinia Shorgi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435485"/>
            <a:ext cx="5993358" cy="1613328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 de plantas fuera de tipo</a:t>
            </a:r>
            <a:b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805" y="2514357"/>
            <a:ext cx="3724339" cy="27932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7089" y="2543263"/>
            <a:ext cx="3955603" cy="296670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9709" y="2514355"/>
            <a:ext cx="3724341" cy="27932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521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130545"/>
            <a:ext cx="5993358" cy="1613328"/>
          </a:xfrm>
        </p:spPr>
        <p:txBody>
          <a:bodyPr>
            <a:normAutofit/>
          </a:bodyPr>
          <a:lstStyle/>
          <a:p>
            <a:pPr algn="ctr"/>
            <a:r>
              <a:rPr lang="es-MX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Desespigue</a:t>
            </a:r>
            <a:br>
              <a:rPr lang="es-MX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4448" y="2437462"/>
            <a:ext cx="4247524" cy="31856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27" y="2196817"/>
            <a:ext cx="4545091" cy="3409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266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130545"/>
            <a:ext cx="5993358" cy="1613328"/>
          </a:xfrm>
        </p:spPr>
        <p:txBody>
          <a:bodyPr>
            <a:normAutofit/>
          </a:bodyPr>
          <a:lstStyle/>
          <a:p>
            <a:pPr algn="ctr"/>
            <a:r>
              <a:rPr lang="es-MX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Etiquetado</a:t>
            </a:r>
            <a:br>
              <a:rPr lang="es-MX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7832" y="2448599"/>
            <a:ext cx="4134117" cy="31005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0526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1" y="-358268"/>
            <a:ext cx="5993358" cy="1613328"/>
          </a:xfrm>
        </p:spPr>
        <p:txBody>
          <a:bodyPr>
            <a:normAutofit/>
          </a:bodyPr>
          <a:lstStyle/>
          <a:p>
            <a:pPr algn="ctr"/>
            <a:r>
              <a:rPr lang="es-MX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vivero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3256" y="2526722"/>
            <a:ext cx="3823269" cy="28674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86" y="2048813"/>
            <a:ext cx="2867453" cy="38232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422" y="2525868"/>
            <a:ext cx="3816438" cy="2862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477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130545"/>
            <a:ext cx="5993358" cy="1613328"/>
          </a:xfrm>
        </p:spPr>
        <p:txBody>
          <a:bodyPr>
            <a:normAutofit/>
          </a:bodyPr>
          <a:lstStyle/>
          <a:p>
            <a:pPr algn="ctr"/>
            <a:r>
              <a:rPr lang="es-MX" sz="4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de cosecha</a:t>
            </a:r>
            <a:r>
              <a:rPr lang="es-MX" sz="43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4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4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7" y="2099254"/>
            <a:ext cx="2738371" cy="36511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1196" y="2555651"/>
            <a:ext cx="3651161" cy="27383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94" y="2385808"/>
            <a:ext cx="4104072" cy="3078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845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130545"/>
            <a:ext cx="5993358" cy="1613328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 conocimiento puestas en práctica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CuadroTexto 12"/>
          <p:cNvSpPr txBox="1"/>
          <p:nvPr/>
        </p:nvSpPr>
        <p:spPr>
          <a:xfrm>
            <a:off x="518615" y="1997857"/>
            <a:ext cx="10454185" cy="415498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Botánica general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Nutrición de cultivos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de plagas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Entomología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Fitopatología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Prácticas agrícolas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Sistemas de producción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Tecnología de semillas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Mejoramiento de plantas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de malezas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6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130545"/>
            <a:ext cx="5993358" cy="1613328"/>
          </a:xfrm>
        </p:spPr>
        <p:txBody>
          <a:bodyPr>
            <a:normAutofit/>
          </a:bodyPr>
          <a:lstStyle/>
          <a:p>
            <a:pPr algn="ctr"/>
            <a:r>
              <a:rPr lang="es-MX" sz="4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Autoevaluación</a:t>
            </a:r>
            <a:br>
              <a:rPr lang="es-MX" sz="4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88099" y="2541769"/>
            <a:ext cx="10203066" cy="2275890"/>
          </a:xfrm>
        </p:spPr>
        <p:txBody>
          <a:bodyPr/>
          <a:lstStyle/>
          <a:p>
            <a:pPr algn="just"/>
            <a:endParaRPr lang="es-MX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mi estancia en la empresa, me siento muy satisfecho ya que cumplí mis objetivos, reforcé mis conocimientos, además de que adquirí mucha práctica en campo, en al ámbito laboral y en cada actividad a realizar puse todo mi empeño para que se realizara de la manera mas correcta.</a:t>
            </a: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9110" y="695459"/>
            <a:ext cx="5545393" cy="811369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de la entidad receptora.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5888" y="1912709"/>
            <a:ext cx="10091763" cy="3187326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Seed Genetics </a:t>
            </a:r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de R.L de. C.V. Es </a:t>
            </a: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empresa dedicada a la producción </a:t>
            </a:r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investigacion en </a:t>
            </a:r>
            <a:r>
              <a:rPr lang="es-MX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maíz, localizada en Querétaro, Qro. México, enfocada al mejoramiento genético y al desarrollo de semilla de </a:t>
            </a:r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maíz.</a:t>
            </a:r>
          </a:p>
          <a:p>
            <a:pPr marL="0" lvl="0" indent="0">
              <a:buNone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Las principales actividades de negocio de Global Seed Genetics incluyen: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Mejoramiento genético y desarrollo de híbridos de maíz  blanco y amarillo.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Venta y licenciamiento de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Germoplasma en Latinoamérica.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Producción de semilla hibrida de maíz de alta calidad.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sz="2400" b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336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86"/>
            <a:ext cx="12192000" cy="6761313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CuadroTexto 9"/>
          <p:cNvSpPr txBox="1"/>
          <p:nvPr/>
        </p:nvSpPr>
        <p:spPr>
          <a:xfrm>
            <a:off x="1309836" y="2060811"/>
            <a:ext cx="9253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por su atención </a:t>
            </a:r>
            <a:endParaRPr lang="es-MX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1" y="591437"/>
            <a:ext cx="5771454" cy="811369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específicos 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1948" y="2269175"/>
            <a:ext cx="10646051" cy="3246721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Adquirir experiencia en toma de datos agronómicos en ensayos de rendimiento de híbridos comerciales y pre-comerciales.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Reforzar conocimientos en manejo agronómico de 4 lotes aislados y 3 parentales.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de plagas y malezas.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Apoyo en manejo de vivero (área de incrementos y cruzas)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Supervisión de cosecha de lotes aislados y parentales.</a:t>
            </a: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MX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591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130545"/>
            <a:ext cx="5993358" cy="1613328"/>
          </a:xfrm>
        </p:spPr>
        <p:txBody>
          <a:bodyPr>
            <a:normAutofit/>
          </a:bodyPr>
          <a:lstStyle/>
          <a:p>
            <a:pPr algn="ctr"/>
            <a:r>
              <a:rPr lang="es-MX" sz="4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de las actividades</a:t>
            </a:r>
            <a:endParaRPr lang="es-MX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5280" y="2073498"/>
            <a:ext cx="10989186" cy="3168204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numCol="2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Siembra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de malezas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ontrol de plagas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Actualización de inventario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Toma de datos en ensayos de rendimiento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Eliminación de plantas fuera de tipo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Desespigue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Etiquetado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de vivero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Manejo de cosecha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3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1" y="423161"/>
            <a:ext cx="5993358" cy="844221"/>
          </a:xfrm>
        </p:spPr>
        <p:txBody>
          <a:bodyPr>
            <a:normAutofit/>
          </a:bodyPr>
          <a:lstStyle/>
          <a:p>
            <a:pPr algn="ctr"/>
            <a:r>
              <a:rPr lang="es-MX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MX" sz="4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iembra</a:t>
            </a:r>
            <a:endParaRPr lang="es-MX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388" y="2798234"/>
            <a:ext cx="3042083" cy="228156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85" y="2436114"/>
            <a:ext cx="2360685" cy="3023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35" y="2417973"/>
            <a:ext cx="2334879" cy="299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9064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1" y="485592"/>
            <a:ext cx="5993358" cy="796734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 para control de malezas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0" y="2185870"/>
            <a:ext cx="2766615" cy="36888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82" y="2185870"/>
            <a:ext cx="2766616" cy="36888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774" y="2185870"/>
            <a:ext cx="2766615" cy="36888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16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558284"/>
            <a:ext cx="5993358" cy="796734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4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4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 de plagas </a:t>
            </a:r>
            <a:endParaRPr lang="es-MX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0934" y="2505652"/>
            <a:ext cx="3524321" cy="26432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183" y="2606609"/>
            <a:ext cx="3255097" cy="244132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819" y="2696040"/>
            <a:ext cx="3524320" cy="226246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086497" y="5814283"/>
            <a:ext cx="226821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Phyllophaga ssp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21734" y="5814283"/>
            <a:ext cx="26704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Spodoptera frugiperda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128604" y="5220100"/>
            <a:ext cx="197693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Agrotis ipsilon</a:t>
            </a:r>
            <a:endParaRPr lang="es-MX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130545"/>
            <a:ext cx="5993358" cy="1613328"/>
          </a:xfrm>
        </p:spPr>
        <p:txBody>
          <a:bodyPr>
            <a:normAutofit/>
          </a:bodyPr>
          <a:lstStyle/>
          <a:p>
            <a:pPr algn="ctr"/>
            <a:r>
              <a:rPr lang="es-MX" sz="4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 de inventario</a:t>
            </a:r>
            <a:endParaRPr lang="es-MX" sz="4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93" y="2507086"/>
            <a:ext cx="3371401" cy="2528551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5" y="2155997"/>
            <a:ext cx="2834962" cy="37799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030" y="2048813"/>
            <a:ext cx="2834962" cy="37799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0022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8212" y="130545"/>
            <a:ext cx="5993358" cy="1613328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 de datos en ensayos de rendimiento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5" y="2042226"/>
            <a:ext cx="4404575" cy="33034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6" y="130545"/>
            <a:ext cx="2998435" cy="150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281570" y="96688"/>
            <a:ext cx="2562896" cy="14971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86" y="2042226"/>
            <a:ext cx="4404576" cy="33034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2" name="CuadroTexto 11"/>
          <p:cNvSpPr txBox="1"/>
          <p:nvPr/>
        </p:nvSpPr>
        <p:spPr>
          <a:xfrm>
            <a:off x="4494727" y="5609360"/>
            <a:ext cx="423631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Bajo vigor y bajo número de plantas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758</TotalTime>
  <Words>376</Words>
  <Application>Microsoft Office PowerPoint</Application>
  <PresentationFormat>Personalizado</PresentationFormat>
  <Paragraphs>84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Retrospección</vt:lpstr>
      <vt:lpstr>Presentación de PowerPoint</vt:lpstr>
      <vt:lpstr>Descripción de la entidad receptora.</vt:lpstr>
      <vt:lpstr>Objetivos específicos </vt:lpstr>
      <vt:lpstr>Descripción de las actividades</vt:lpstr>
      <vt:lpstr>Siembra</vt:lpstr>
      <vt:lpstr>Aplicaciones para control de malezas</vt:lpstr>
      <vt:lpstr> Control de plagas </vt:lpstr>
      <vt:lpstr>Actualización de inventario</vt:lpstr>
      <vt:lpstr>Toma de datos en ensayos de rendimiento</vt:lpstr>
      <vt:lpstr>Presentación de PowerPoint</vt:lpstr>
      <vt:lpstr>Presentación de PowerPoint</vt:lpstr>
      <vt:lpstr>Presentación de PowerPoint</vt:lpstr>
      <vt:lpstr>Eliminación de plantas fuera de tipo </vt:lpstr>
      <vt:lpstr>Desespigue </vt:lpstr>
      <vt:lpstr>Etiquetado </vt:lpstr>
      <vt:lpstr>Manejo de vivero</vt:lpstr>
      <vt:lpstr>Manejo de cosecha </vt:lpstr>
      <vt:lpstr>Áreas de conocimiento puestas en práctica</vt:lpstr>
      <vt:lpstr>Autoevaluación 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luis barrientos alvarez</dc:creator>
  <cp:lastModifiedBy>pcel</cp:lastModifiedBy>
  <cp:revision>74</cp:revision>
  <dcterms:created xsi:type="dcterms:W3CDTF">2016-11-07T05:26:42Z</dcterms:created>
  <dcterms:modified xsi:type="dcterms:W3CDTF">2017-12-05T20:54:54Z</dcterms:modified>
</cp:coreProperties>
</file>