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2" r:id="rId6"/>
    <p:sldId id="276" r:id="rId7"/>
    <p:sldId id="264" r:id="rId8"/>
    <p:sldId id="265" r:id="rId9"/>
    <p:sldId id="274" r:id="rId10"/>
    <p:sldId id="266" r:id="rId11"/>
    <p:sldId id="269" r:id="rId12"/>
    <p:sldId id="271" r:id="rId13"/>
    <p:sldId id="267" r:id="rId14"/>
    <p:sldId id="278" r:id="rId15"/>
    <p:sldId id="268" r:id="rId16"/>
    <p:sldId id="273" r:id="rId17"/>
    <p:sldId id="270" r:id="rId18"/>
    <p:sldId id="275" r:id="rId19"/>
    <p:sldId id="260" r:id="rId20"/>
    <p:sldId id="261" r:id="rId21"/>
    <p:sldId id="277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Grupo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Grupo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CDC0CA-F660-4CE5-AFF1-E8958144A82B}" type="datetimeFigureOut">
              <a:rPr lang="es-MX" smtClean="0"/>
              <a:pPr/>
              <a:t>05/12/2017</a:t>
            </a:fld>
            <a:endParaRPr lang="es-MX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5D6E6FF4-2D1D-42CB-9690-890BF82B72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628" y="857232"/>
            <a:ext cx="8715372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Universidad Autónoma Agraria Antonio Narro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Ingeniero Agrónomo en Producción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Presentación de practicas profesionales 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Alumno: Pedro De la Torre García 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929190" y="557214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8/Diciembre/2017 </a:t>
            </a:r>
          </a:p>
          <a:p>
            <a:r>
              <a:rPr lang="es-MX" sz="2800" dirty="0" smtClean="0"/>
              <a:t>Saltillo, Coahuila </a:t>
            </a:r>
            <a:endParaRPr lang="es-MX" sz="2800" dirty="0"/>
          </a:p>
        </p:txBody>
      </p:sp>
      <p:pic>
        <p:nvPicPr>
          <p:cNvPr id="38914" name="Picture 2" descr="Resultado de imagen para narro univers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9"/>
            <a:ext cx="1889714" cy="1571611"/>
          </a:xfrm>
          <a:prstGeom prst="rect">
            <a:avLst/>
          </a:prstGeom>
          <a:noFill/>
        </p:spPr>
      </p:pic>
      <p:pic>
        <p:nvPicPr>
          <p:cNvPr id="38916" name="Picture 4" descr="Resultado de imagen para uaaan produc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1500198" cy="1573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857256"/>
          </a:xfrm>
        </p:spPr>
        <p:txBody>
          <a:bodyPr/>
          <a:lstStyle/>
          <a:p>
            <a:pPr algn="ctr"/>
            <a:r>
              <a:rPr lang="es-MX" dirty="0" smtClean="0"/>
              <a:t>Aplicación de agroquímicos</a:t>
            </a:r>
            <a:endParaRPr lang="es-MX" dirty="0"/>
          </a:p>
        </p:txBody>
      </p:sp>
      <p:pic>
        <p:nvPicPr>
          <p:cNvPr id="4" name="3 Marcador de contenido" descr="24321879_1735016749895935_1213926545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252" r="10047"/>
          <a:stretch>
            <a:fillRect/>
          </a:stretch>
        </p:blipFill>
        <p:spPr>
          <a:xfrm>
            <a:off x="214282" y="1928802"/>
            <a:ext cx="5006457" cy="4286280"/>
          </a:xfrm>
        </p:spPr>
      </p:pic>
      <p:pic>
        <p:nvPicPr>
          <p:cNvPr id="5" name="4 Imagen" descr="19718458_1585307201533558_1671780740_o.jpg"/>
          <p:cNvPicPr>
            <a:picLocks noChangeAspect="1"/>
          </p:cNvPicPr>
          <p:nvPr/>
        </p:nvPicPr>
        <p:blipFill>
          <a:blip r:embed="rId3"/>
          <a:srcRect t="22917" b="10416"/>
          <a:stretch>
            <a:fillRect/>
          </a:stretch>
        </p:blipFill>
        <p:spPr>
          <a:xfrm>
            <a:off x="5143504" y="1928802"/>
            <a:ext cx="3748251" cy="44423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4650694_1735018523229091_652817361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8715436" cy="490243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4322119_1735025083228435_158114638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536163" cy="4714884"/>
          </a:xfrm>
        </p:spPr>
      </p:pic>
      <p:pic>
        <p:nvPicPr>
          <p:cNvPr id="5" name="4 Imagen" descr="24474699_1735019939895616_86804593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643182"/>
            <a:ext cx="4929222" cy="36969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Muestreos destructivos y cortes en melón  </a:t>
            </a:r>
            <a:endParaRPr lang="es-MX" dirty="0"/>
          </a:p>
        </p:txBody>
      </p:sp>
      <p:pic>
        <p:nvPicPr>
          <p:cNvPr id="4" name="3 Marcador de contenido" descr="24463052_1735016543229289_1373472354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2714644" cy="4826033"/>
          </a:xfrm>
          <a:prstGeom prst="flowChartProcess">
            <a:avLst/>
          </a:prstGeom>
        </p:spPr>
      </p:pic>
      <p:pic>
        <p:nvPicPr>
          <p:cNvPr id="9" name="8 Marcador de contenido" descr="24463436_1735018546562422_1250590972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2695306" cy="47916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6 Marcador de contenido" descr="24463147_1735019799895630_991391297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714356"/>
            <a:ext cx="7072362" cy="530427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2718"/>
            <a:ext cx="8786842" cy="140053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Toma de fotosíntesis y colocación de platos en el melón</a:t>
            </a:r>
            <a:endParaRPr lang="es-MX" dirty="0"/>
          </a:p>
        </p:txBody>
      </p:sp>
      <p:pic>
        <p:nvPicPr>
          <p:cNvPr id="4" name="3 Marcador de contenido" descr="24322054_1735018789895731_94055344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1850" y="1803400"/>
            <a:ext cx="2400300" cy="4267200"/>
          </a:xfrm>
        </p:spPr>
      </p:pic>
      <p:pic>
        <p:nvPicPr>
          <p:cNvPr id="5" name="4 Imagen" descr="24321873_1735017139895896_2048797943_o.jpg"/>
          <p:cNvPicPr>
            <a:picLocks noChangeAspect="1"/>
          </p:cNvPicPr>
          <p:nvPr/>
        </p:nvPicPr>
        <p:blipFill>
          <a:blip r:embed="rId3" cstate="print"/>
          <a:srcRect b="6846"/>
          <a:stretch>
            <a:fillRect/>
          </a:stretch>
        </p:blipFill>
        <p:spPr>
          <a:xfrm>
            <a:off x="6215074" y="1928802"/>
            <a:ext cx="2674516" cy="4429156"/>
          </a:xfrm>
          <a:prstGeom prst="rect">
            <a:avLst/>
          </a:prstGeom>
        </p:spPr>
      </p:pic>
      <p:pic>
        <p:nvPicPr>
          <p:cNvPr id="6" name="5 Imagen" descr="24474707_1735018809895729_549020702_o.jpg"/>
          <p:cNvPicPr>
            <a:picLocks noChangeAspect="1"/>
          </p:cNvPicPr>
          <p:nvPr/>
        </p:nvPicPr>
        <p:blipFill>
          <a:blip r:embed="rId4" cstate="print"/>
          <a:srcRect t="4412"/>
          <a:stretch>
            <a:fillRect/>
          </a:stretch>
        </p:blipFill>
        <p:spPr>
          <a:xfrm>
            <a:off x="285720" y="1857364"/>
            <a:ext cx="2648427" cy="45005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52718"/>
            <a:ext cx="8572560" cy="140053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Eliminación de cultivo y colocación de cubierta plástica</a:t>
            </a:r>
            <a:endParaRPr lang="es-MX" dirty="0"/>
          </a:p>
        </p:txBody>
      </p:sp>
      <p:pic>
        <p:nvPicPr>
          <p:cNvPr id="4" name="3 Marcador de contenido" descr="24623574_1735026143228329_33574251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66" y="2159024"/>
            <a:ext cx="2574284" cy="4341810"/>
          </a:xfrm>
        </p:spPr>
      </p:pic>
      <p:pic>
        <p:nvPicPr>
          <p:cNvPr id="5" name="4 Imagen" descr="24623741_1909128795781184_1189080495_o.jpg"/>
          <p:cNvPicPr>
            <a:picLocks noChangeAspect="1"/>
          </p:cNvPicPr>
          <p:nvPr/>
        </p:nvPicPr>
        <p:blipFill>
          <a:blip r:embed="rId3"/>
          <a:srcRect l="15625" t="4167" r="11718" b="6944"/>
          <a:stretch>
            <a:fillRect/>
          </a:stretch>
        </p:blipFill>
        <p:spPr>
          <a:xfrm>
            <a:off x="2786050" y="2143115"/>
            <a:ext cx="6143668" cy="42798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7572428" cy="1000108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Instalación de micro-túneles </a:t>
            </a:r>
            <a:endParaRPr lang="es-MX" dirty="0"/>
          </a:p>
        </p:txBody>
      </p:sp>
      <p:pic>
        <p:nvPicPr>
          <p:cNvPr id="4" name="3 Marcador de contenido" descr="24322014_1735025239895086_55356884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7000924" cy="525069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Aclareo </a:t>
            </a:r>
            <a:endParaRPr lang="es-MX" dirty="0"/>
          </a:p>
        </p:txBody>
      </p:sp>
      <p:pic>
        <p:nvPicPr>
          <p:cNvPr id="4" name="3 Marcador de contenido" descr="24474612_1735025829895027_13623469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394472" cy="4525963"/>
          </a:xfrm>
        </p:spPr>
      </p:pic>
      <p:pic>
        <p:nvPicPr>
          <p:cNvPr id="5" name="4 Imagen" descr="24323908_1735025386561738_2101801946_o.jpg"/>
          <p:cNvPicPr>
            <a:picLocks noChangeAspect="1"/>
          </p:cNvPicPr>
          <p:nvPr/>
        </p:nvPicPr>
        <p:blipFill>
          <a:blip r:embed="rId3"/>
          <a:srcRect t="34375"/>
          <a:stretch>
            <a:fillRect/>
          </a:stretch>
        </p:blipFill>
        <p:spPr>
          <a:xfrm>
            <a:off x="3786182" y="1928802"/>
            <a:ext cx="5143500" cy="45005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00990" cy="71438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Áreas puestas en practica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Producción de hortalizas de clima cálido.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Agricultura protegida.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Plaguicidas 1.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Nutrición de cultivos hortícolas.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Maquinaria agrícola.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Manejo integrado de plagas.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Fitopatología.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Manejo agroecológico del agua.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MX" dirty="0" smtClean="0"/>
              <a:t>Botánica general.</a:t>
            </a:r>
            <a:endParaRPr lang="es-MX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9382" cy="140053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DESCRIPCIÓN DE LA EMPRESA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052919"/>
            <a:ext cx="8643998" cy="4195481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5000" dirty="0"/>
              <a:t>El </a:t>
            </a:r>
            <a:r>
              <a:rPr lang="es-MX" sz="5000" b="1" dirty="0"/>
              <a:t>Centro de Investigación en Química Aplicada</a:t>
            </a:r>
            <a:r>
              <a:rPr lang="es-MX" sz="5000" dirty="0"/>
              <a:t> es un organismo descentralizado, perteneciente al Sistema de Centros Públicos de Investigación del </a:t>
            </a:r>
            <a:r>
              <a:rPr lang="es-MX" sz="5000" b="1" dirty="0"/>
              <a:t>Consejo Nacional de Ciencia y Tecnología</a:t>
            </a:r>
            <a:r>
              <a:rPr lang="es-MX" sz="5000" dirty="0"/>
              <a:t> que tiene por objetivo realizar actividades de investigación científica básica y aplicada, desarrollo experimental, innovación tecnológica y formación especializada de capital humano de alto nivel en los campos de la química, los polímeros, los materiales avanzados, la biotecnología, el medio ambiente, los recursos naturales y demás disciplinas afines.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AUTOEVALUACIÓN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28762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dirty="0" smtClean="0"/>
              <a:t>  Mi autoevaluación  la considero buena debido a que  cumplí en realizar en  tiempo  y forma cada una de las actividades que se me fueron asignadas por mis superiores,  durante el periodo de mi estancia de prácticas profesionales en la empresa CIQA.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429684" cy="2833406"/>
          </a:xfrm>
        </p:spPr>
        <p:txBody>
          <a:bodyPr/>
          <a:lstStyle/>
          <a:p>
            <a:pPr algn="ctr"/>
            <a:r>
              <a:rPr lang="es-MX" sz="7200" dirty="0" smtClean="0"/>
              <a:t>GRACIAS POR SU ATENCIÓN </a:t>
            </a:r>
            <a:endParaRPr lang="es-MX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7166"/>
            <a:ext cx="7053542" cy="140053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OBJETIVOS ESPECIFICOS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52919"/>
            <a:ext cx="8501122" cy="373353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 smtClean="0"/>
              <a:t>Poner en práctica los conocimientos y habilidades adquiridos en mi carrera.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 smtClean="0"/>
              <a:t>Adquirir experiencia laboral.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dirty="0" smtClean="0"/>
              <a:t>Aprender a trabajar en equipo en un ambiente laboral.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072362" cy="857256"/>
          </a:xfrm>
        </p:spPr>
        <p:txBody>
          <a:bodyPr/>
          <a:lstStyle/>
          <a:p>
            <a:pPr algn="ctr"/>
            <a:r>
              <a:rPr lang="es-MX" dirty="0" smtClean="0"/>
              <a:t>Cultivo de Pimiento</a:t>
            </a:r>
            <a:endParaRPr lang="es-MX" dirty="0"/>
          </a:p>
        </p:txBody>
      </p:sp>
      <p:pic>
        <p:nvPicPr>
          <p:cNvPr id="4" name="3 Marcador de contenido" descr="24650995_1735037683227175_57575329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35104"/>
            <a:ext cx="8116736" cy="456566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315200" cy="1168400"/>
          </a:xfrm>
        </p:spPr>
        <p:txBody>
          <a:bodyPr/>
          <a:lstStyle/>
          <a:p>
            <a:pPr algn="ctr"/>
            <a:r>
              <a:rPr lang="es-MX" dirty="0" err="1" smtClean="0"/>
              <a:t>Tutoreo</a:t>
            </a:r>
            <a:r>
              <a:rPr lang="es-MX" dirty="0" smtClean="0"/>
              <a:t> y poda</a:t>
            </a:r>
            <a:endParaRPr lang="es-MX" dirty="0"/>
          </a:p>
        </p:txBody>
      </p:sp>
      <p:pic>
        <p:nvPicPr>
          <p:cNvPr id="4" name="3 Marcador de contenido" descr="24463219_1735016589895951_142099774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15318" cy="450861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14290"/>
            <a:ext cx="4429156" cy="1500198"/>
          </a:xfrm>
        </p:spPr>
        <p:txBody>
          <a:bodyPr/>
          <a:lstStyle/>
          <a:p>
            <a:pPr algn="ctr"/>
            <a:r>
              <a:rPr lang="es-MX" dirty="0" smtClean="0"/>
              <a:t>Cortes</a:t>
            </a:r>
            <a:endParaRPr lang="es-MX" dirty="0"/>
          </a:p>
        </p:txBody>
      </p:sp>
      <p:pic>
        <p:nvPicPr>
          <p:cNvPr id="7" name="3 Marcador de contenido" descr="24324043_1735019043229039_1940817702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90949"/>
            <a:ext cx="2892426" cy="5137501"/>
          </a:xfrm>
        </p:spPr>
      </p:pic>
      <p:pic>
        <p:nvPicPr>
          <p:cNvPr id="8" name="7 Marcador de contenido" descr="24474928_1909128859114511_2026234363_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r="31250"/>
          <a:stretch>
            <a:fillRect/>
          </a:stretch>
        </p:blipFill>
        <p:spPr>
          <a:xfrm>
            <a:off x="3428992" y="1785926"/>
            <a:ext cx="5429288" cy="44421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315200" cy="1168400"/>
          </a:xfrm>
        </p:spPr>
        <p:txBody>
          <a:bodyPr/>
          <a:lstStyle/>
          <a:p>
            <a:pPr algn="ctr"/>
            <a:r>
              <a:rPr lang="es-MX" dirty="0" smtClean="0"/>
              <a:t>Ayuda a </a:t>
            </a:r>
            <a:r>
              <a:rPr lang="es-MX" dirty="0" err="1" smtClean="0"/>
              <a:t>tesistas</a:t>
            </a:r>
            <a:endParaRPr lang="es-MX" dirty="0"/>
          </a:p>
        </p:txBody>
      </p:sp>
      <p:pic>
        <p:nvPicPr>
          <p:cNvPr id="4" name="3 Marcador de contenido" descr="24474745_1735016783229265_42001808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2974482" cy="5287969"/>
          </a:xfrm>
        </p:spPr>
      </p:pic>
      <p:pic>
        <p:nvPicPr>
          <p:cNvPr id="5" name="4 Imagen" descr="24474899_1735017096562567_619949964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127109"/>
            <a:ext cx="3071834" cy="54610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7802192" cy="107157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Arreglo por bloques al azar</a:t>
            </a:r>
            <a:endParaRPr lang="es-MX" dirty="0"/>
          </a:p>
        </p:txBody>
      </p:sp>
      <p:pic>
        <p:nvPicPr>
          <p:cNvPr id="4" name="3 Marcador de contenido" descr="24463326_1735016613229282_8225174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967691" cy="448182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00938" cy="782622"/>
          </a:xfrm>
        </p:spPr>
        <p:txBody>
          <a:bodyPr/>
          <a:lstStyle/>
          <a:p>
            <a:pPr algn="ctr"/>
            <a:r>
              <a:rPr lang="es-MX" dirty="0" smtClean="0"/>
              <a:t>Instalación de sistema de riego</a:t>
            </a:r>
            <a:endParaRPr lang="es-MX" dirty="0"/>
          </a:p>
        </p:txBody>
      </p:sp>
      <p:pic>
        <p:nvPicPr>
          <p:cNvPr id="4" name="3 Marcador de contenido" descr="24463282_1735017129895897_26579546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43737" cy="463710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177</Words>
  <Application>Microsoft Office PowerPoint</Application>
  <PresentationFormat>Presentación en pantalla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Constantia</vt:lpstr>
      <vt:lpstr>Wingdings</vt:lpstr>
      <vt:lpstr>Libros clásico 16x9</vt:lpstr>
      <vt:lpstr>         Universidad Autónoma Agraria Antonio Narro  Ingeniero Agrónomo en Producción  Presentación de practicas profesionales   Alumno: Pedro De la Torre García   </vt:lpstr>
      <vt:lpstr>DESCRIPCIÓN DE LA EMPRESA</vt:lpstr>
      <vt:lpstr>OBJETIVOS ESPECIFICOS</vt:lpstr>
      <vt:lpstr>Cultivo de Pimiento</vt:lpstr>
      <vt:lpstr>Tutoreo y poda</vt:lpstr>
      <vt:lpstr>Cortes</vt:lpstr>
      <vt:lpstr>Ayuda a tesistas</vt:lpstr>
      <vt:lpstr>Arreglo por bloques al azar</vt:lpstr>
      <vt:lpstr>Instalación de sistema de riego</vt:lpstr>
      <vt:lpstr>Aplicación de agroquímicos</vt:lpstr>
      <vt:lpstr>Presentación de PowerPoint</vt:lpstr>
      <vt:lpstr>Presentación de PowerPoint</vt:lpstr>
      <vt:lpstr>Muestreos destructivos y cortes en melón  </vt:lpstr>
      <vt:lpstr>Presentación de PowerPoint</vt:lpstr>
      <vt:lpstr>Toma de fotosíntesis y colocación de platos en el melón</vt:lpstr>
      <vt:lpstr>Eliminación de cultivo y colocación de cubierta plástica</vt:lpstr>
      <vt:lpstr>Instalación de micro-túneles </vt:lpstr>
      <vt:lpstr>Aclareo </vt:lpstr>
      <vt:lpstr>Áreas puestas en practica</vt:lpstr>
      <vt:lpstr>AUTOEVALUACIÓN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Pedro De La Torre</dc:creator>
  <cp:lastModifiedBy>Hewlett-Packard Company</cp:lastModifiedBy>
  <cp:revision>30</cp:revision>
  <dcterms:created xsi:type="dcterms:W3CDTF">2017-11-29T01:43:50Z</dcterms:created>
  <dcterms:modified xsi:type="dcterms:W3CDTF">2017-12-05T21:05:50Z</dcterms:modified>
</cp:coreProperties>
</file>