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72" r:id="rId13"/>
    <p:sldId id="271" r:id="rId14"/>
    <p:sldId id="269" r:id="rId15"/>
    <p:sldId id="270" r:id="rId16"/>
    <p:sldId id="265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8" autoAdjust="0"/>
    <p:restoredTop sz="94660"/>
  </p:normalViewPr>
  <p:slideViewPr>
    <p:cSldViewPr snapToGrid="0">
      <p:cViewPr varScale="1">
        <p:scale>
          <a:sx n="74" d="100"/>
          <a:sy n="74" d="100"/>
        </p:scale>
        <p:origin x="7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011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0827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401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768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369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7764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0519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990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895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2864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90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258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567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015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455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115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9F35F-BC9F-4245-BF8E-BF50F3E8340D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5BEDBD-3081-4412-9FBA-33E1F1FEA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28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71329" y="578224"/>
            <a:ext cx="6248988" cy="1317695"/>
          </a:xfrm>
        </p:spPr>
        <p:txBody>
          <a:bodyPr>
            <a:normAutofit fontScale="92500"/>
          </a:bodyPr>
          <a:lstStyle/>
          <a:p>
            <a:pPr algn="ctr"/>
            <a:r>
              <a:rPr lang="es-MX" sz="3200" b="1" dirty="0">
                <a:solidFill>
                  <a:schemeClr val="tx1"/>
                </a:solidFill>
                <a:latin typeface="Century Gothic" pitchFamily="34" charset="0"/>
                <a:cs typeface="Arial" pitchFamily="34" charset="0"/>
              </a:rPr>
              <a:t>Universidad Autónoma </a:t>
            </a:r>
            <a:r>
              <a:rPr lang="es-MX" sz="3200" b="1" dirty="0" smtClean="0">
                <a:solidFill>
                  <a:schemeClr val="tx1"/>
                </a:solidFill>
                <a:latin typeface="Century Gothic" pitchFamily="34" charset="0"/>
                <a:cs typeface="Arial" pitchFamily="34" charset="0"/>
              </a:rPr>
              <a:t>Agraria</a:t>
            </a:r>
          </a:p>
          <a:p>
            <a:pPr algn="ctr"/>
            <a:r>
              <a:rPr lang="es-MX" sz="3200" b="1" dirty="0" smtClean="0">
                <a:solidFill>
                  <a:schemeClr val="tx1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s-MX" sz="3200" b="1" dirty="0">
                <a:solidFill>
                  <a:schemeClr val="tx1"/>
                </a:solidFill>
                <a:latin typeface="Century Gothic" pitchFamily="34" charset="0"/>
                <a:cs typeface="Arial" pitchFamily="34" charset="0"/>
              </a:rPr>
              <a:t>Antonio Narro </a:t>
            </a:r>
            <a:endParaRPr lang="es-MX" sz="3200" dirty="0">
              <a:latin typeface="Century Gothic" pitchFamily="34" charset="0"/>
            </a:endParaRPr>
          </a:p>
        </p:txBody>
      </p:sp>
      <p:pic>
        <p:nvPicPr>
          <p:cNvPr id="6" name="Picture 4" descr="Resultado de imagen para logo uaa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2" y="578224"/>
            <a:ext cx="1325601" cy="11025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831969"/>
            <a:ext cx="2461846" cy="1682158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506070" y="1895919"/>
            <a:ext cx="593015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 smtClean="0">
                <a:latin typeface="Century Gothic" pitchFamily="34" charset="0"/>
                <a:cs typeface="Arial" pitchFamily="34" charset="0"/>
              </a:rPr>
              <a:t>Departamento </a:t>
            </a:r>
            <a:r>
              <a:rPr lang="es-MX" sz="2600" b="1" dirty="0">
                <a:latin typeface="Century Gothic" pitchFamily="34" charset="0"/>
                <a:cs typeface="Arial" pitchFamily="34" charset="0"/>
              </a:rPr>
              <a:t>de </a:t>
            </a:r>
            <a:r>
              <a:rPr lang="es-MX" sz="2600" b="1" dirty="0" err="1" smtClean="0">
                <a:latin typeface="Century Gothic" pitchFamily="34" charset="0"/>
                <a:cs typeface="Arial" pitchFamily="34" charset="0"/>
              </a:rPr>
              <a:t>Fitomejoramiento</a:t>
            </a:r>
            <a:endParaRPr lang="es-MX" sz="2600" b="1" dirty="0" smtClean="0">
              <a:latin typeface="Century Gothic" pitchFamily="34" charset="0"/>
              <a:cs typeface="Arial" pitchFamily="34" charset="0"/>
            </a:endParaRPr>
          </a:p>
          <a:p>
            <a:pPr algn="ctr"/>
            <a:endParaRPr lang="es-MX" sz="2600" b="1" dirty="0">
              <a:latin typeface="Century Gothic" pitchFamily="34" charset="0"/>
              <a:cs typeface="Arial" pitchFamily="34" charset="0"/>
            </a:endParaRPr>
          </a:p>
          <a:p>
            <a:pPr algn="ctr"/>
            <a:r>
              <a:rPr lang="es-MX" sz="2600" b="1" dirty="0" smtClean="0">
                <a:latin typeface="Century Gothic" pitchFamily="34" charset="0"/>
                <a:cs typeface="Arial" pitchFamily="34" charset="0"/>
              </a:rPr>
              <a:t>Prácticas Profesionales</a:t>
            </a:r>
            <a:endParaRPr lang="es-MX" sz="2600" b="1" dirty="0">
              <a:latin typeface="Century Gothic" pitchFamily="34" charset="0"/>
              <a:cs typeface="Arial" pitchFamily="34" charset="0"/>
            </a:endParaRPr>
          </a:p>
          <a:p>
            <a:pPr algn="ctr"/>
            <a:r>
              <a:rPr lang="es-MX" sz="2600" b="1" dirty="0">
                <a:latin typeface="Century Gothic" pitchFamily="34" charset="0"/>
                <a:cs typeface="Arial" pitchFamily="34" charset="0"/>
              </a:rPr>
              <a:t>Piñas del </a:t>
            </a:r>
            <a:r>
              <a:rPr lang="es-MX" sz="2600" b="1" dirty="0" smtClean="0">
                <a:latin typeface="Century Gothic" pitchFamily="34" charset="0"/>
                <a:cs typeface="Arial" pitchFamily="34" charset="0"/>
              </a:rPr>
              <a:t>Pacífico</a:t>
            </a:r>
          </a:p>
          <a:p>
            <a:pPr algn="ctr"/>
            <a:endParaRPr lang="es-MX" sz="2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  <a:p>
            <a:pPr algn="ctr"/>
            <a:r>
              <a:rPr lang="es-MX" sz="2600" b="1" dirty="0">
                <a:latin typeface="Century Gothic" pitchFamily="34" charset="0"/>
                <a:cs typeface="Arial" pitchFamily="34" charset="0"/>
              </a:rPr>
              <a:t>Cesar Eduardo Manzano Cabrera</a:t>
            </a:r>
          </a:p>
          <a:p>
            <a:pPr algn="ctr"/>
            <a:r>
              <a:rPr lang="es-MX" sz="2600" b="1" dirty="0" smtClean="0">
                <a:latin typeface="Century Gothic" pitchFamily="34" charset="0"/>
                <a:cs typeface="Arial" pitchFamily="34" charset="0"/>
              </a:rPr>
              <a:t>Ingeniero </a:t>
            </a:r>
            <a:r>
              <a:rPr lang="es-MX" sz="2600" b="1" dirty="0">
                <a:latin typeface="Century Gothic" pitchFamily="34" charset="0"/>
                <a:cs typeface="Arial" pitchFamily="34" charset="0"/>
              </a:rPr>
              <a:t>A</a:t>
            </a:r>
            <a:r>
              <a:rPr lang="es-MX" sz="2600" b="1" dirty="0" smtClean="0">
                <a:latin typeface="Century Gothic" pitchFamily="34" charset="0"/>
                <a:cs typeface="Arial" pitchFamily="34" charset="0"/>
              </a:rPr>
              <a:t>grónomo </a:t>
            </a:r>
            <a:r>
              <a:rPr lang="es-MX" sz="2600" b="1" dirty="0">
                <a:latin typeface="Century Gothic" pitchFamily="34" charset="0"/>
                <a:cs typeface="Arial" pitchFamily="34" charset="0"/>
              </a:rPr>
              <a:t>en </a:t>
            </a:r>
            <a:r>
              <a:rPr lang="es-MX" sz="2600" b="1" dirty="0" smtClean="0">
                <a:latin typeface="Century Gothic" pitchFamily="34" charset="0"/>
                <a:cs typeface="Arial" pitchFamily="34" charset="0"/>
              </a:rPr>
              <a:t>Producción </a:t>
            </a:r>
            <a:endParaRPr lang="es-MX" sz="2600" b="1" dirty="0">
              <a:latin typeface="Century Gothic" pitchFamily="34" charset="0"/>
              <a:cs typeface="Arial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1134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1188" y="247859"/>
            <a:ext cx="3248167" cy="680189"/>
          </a:xfrm>
        </p:spPr>
        <p:txBody>
          <a:bodyPr>
            <a:normAutofit fontScale="90000"/>
          </a:bodyPr>
          <a:lstStyle/>
          <a:p>
            <a:pPr lvl="0" algn="ctr"/>
            <a:r>
              <a:rPr lang="es-MX" sz="3100" b="1" dirty="0">
                <a:solidFill>
                  <a:schemeClr val="tx1"/>
                </a:solidFill>
                <a:latin typeface="Century Gothic" pitchFamily="34" charset="0"/>
                <a:cs typeface="Arial" pitchFamily="34" charset="0"/>
              </a:rPr>
              <a:t>Cosecha</a:t>
            </a:r>
            <a:r>
              <a:rPr lang="es-MX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dirty="0">
                <a:latin typeface="Arial" pitchFamily="34" charset="0"/>
                <a:cs typeface="Arial" pitchFamily="34" charset="0"/>
              </a:rPr>
              <a:t/>
            </a:r>
            <a:br>
              <a:rPr lang="es-MX" dirty="0">
                <a:latin typeface="Arial" pitchFamily="34" charset="0"/>
                <a:cs typeface="Arial" pitchFamily="34" charset="0"/>
              </a:rPr>
            </a:b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00" y="298936"/>
            <a:ext cx="2804093" cy="210307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14" y="3441174"/>
            <a:ext cx="2128892" cy="297244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582" y="3441174"/>
            <a:ext cx="2044200" cy="312954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14" y="1986010"/>
            <a:ext cx="2925259" cy="26509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582" y="298935"/>
            <a:ext cx="2139734" cy="285297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77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91571" y="186520"/>
            <a:ext cx="6347713" cy="618698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 smtClean="0">
                <a:solidFill>
                  <a:srgbClr val="0070C0"/>
                </a:solidFill>
                <a:latin typeface="Century Gothic" pitchFamily="34" charset="0"/>
                <a:cs typeface="Arial" pitchFamily="34" charset="0"/>
              </a:rPr>
              <a:t>Empaque</a:t>
            </a:r>
            <a:endParaRPr lang="es-MX" sz="2800" b="1" dirty="0">
              <a:solidFill>
                <a:srgbClr val="0070C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2" y="337303"/>
            <a:ext cx="2998738" cy="22490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172" y="4267857"/>
            <a:ext cx="3025112" cy="226883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860" y="2126902"/>
            <a:ext cx="2751312" cy="277171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73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17" y="177421"/>
            <a:ext cx="3138637" cy="235397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350878" y="384176"/>
            <a:ext cx="300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70C0"/>
                </a:solidFill>
                <a:latin typeface="Century Gothic" pitchFamily="34" charset="0"/>
              </a:rPr>
              <a:t>Empaque</a:t>
            </a:r>
            <a:endParaRPr lang="es-MX" sz="28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42" y="2531399"/>
            <a:ext cx="2002082" cy="26694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24" y="3420445"/>
            <a:ext cx="2536404" cy="254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28" y="4600024"/>
            <a:ext cx="1555202" cy="207360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32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32" y="710608"/>
            <a:ext cx="7523612" cy="522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6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93" y="3431974"/>
            <a:ext cx="2137043" cy="327576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7" y="163333"/>
            <a:ext cx="1972600" cy="31676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89" y="3153912"/>
            <a:ext cx="2347950" cy="33108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89" y="964663"/>
            <a:ext cx="2564420" cy="19233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3" y="964663"/>
            <a:ext cx="2634158" cy="19756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02" y="3153912"/>
            <a:ext cx="2147569" cy="30768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54153" y="40944"/>
            <a:ext cx="6178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rgbClr val="0070C0"/>
                </a:solidFill>
                <a:latin typeface="Century Gothic" pitchFamily="34" charset="0"/>
              </a:rPr>
              <a:t>Documentación y </a:t>
            </a:r>
            <a:r>
              <a:rPr lang="es-MX" sz="2800" dirty="0" smtClean="0">
                <a:solidFill>
                  <a:srgbClr val="0070C0"/>
                </a:solidFill>
                <a:latin typeface="Century Gothic" pitchFamily="34" charset="0"/>
              </a:rPr>
              <a:t>Refrigeración </a:t>
            </a:r>
            <a:r>
              <a:rPr lang="es-MX" sz="2800" dirty="0" smtClean="0">
                <a:solidFill>
                  <a:srgbClr val="0070C0"/>
                </a:solidFill>
                <a:latin typeface="Century Gothic" pitchFamily="34" charset="0"/>
              </a:rPr>
              <a:t>de </a:t>
            </a:r>
            <a:r>
              <a:rPr lang="es-MX" sz="2800" dirty="0" smtClean="0">
                <a:solidFill>
                  <a:srgbClr val="0070C0"/>
                </a:solidFill>
                <a:latin typeface="Century Gothic" pitchFamily="34" charset="0"/>
              </a:rPr>
              <a:t>Pales </a:t>
            </a:r>
            <a:r>
              <a:rPr lang="es-MX" sz="2800" dirty="0" smtClean="0">
                <a:solidFill>
                  <a:srgbClr val="0070C0"/>
                </a:solidFill>
                <a:latin typeface="Century Gothic" pitchFamily="34" charset="0"/>
              </a:rPr>
              <a:t>con </a:t>
            </a:r>
            <a:r>
              <a:rPr lang="es-MX" sz="2800" dirty="0" smtClean="0">
                <a:solidFill>
                  <a:srgbClr val="0070C0"/>
                </a:solidFill>
                <a:latin typeface="Century Gothic" pitchFamily="34" charset="0"/>
              </a:rPr>
              <a:t>Piña</a:t>
            </a:r>
            <a:endParaRPr lang="es-MX" sz="2800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8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54" y="2855756"/>
            <a:ext cx="2104380" cy="28266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71" y="618755"/>
            <a:ext cx="1933646" cy="257819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38" y="1793537"/>
            <a:ext cx="2062637" cy="257276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200" y="3765053"/>
            <a:ext cx="1864001" cy="277300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547113" y="109184"/>
            <a:ext cx="5037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Century Gothic" pitchFamily="34" charset="0"/>
              </a:rPr>
              <a:t>Área de </a:t>
            </a:r>
            <a:r>
              <a:rPr lang="es-MX" sz="2800" b="1" dirty="0" smtClean="0">
                <a:latin typeface="Century Gothic" pitchFamily="34" charset="0"/>
              </a:rPr>
              <a:t>Armado </a:t>
            </a:r>
            <a:r>
              <a:rPr lang="es-MX" sz="2800" b="1" dirty="0" smtClean="0">
                <a:latin typeface="Century Gothic" pitchFamily="34" charset="0"/>
              </a:rPr>
              <a:t>de </a:t>
            </a:r>
            <a:r>
              <a:rPr lang="es-MX" sz="2800" b="1" dirty="0" smtClean="0">
                <a:latin typeface="Century Gothic" pitchFamily="34" charset="0"/>
              </a:rPr>
              <a:t>Cajas</a:t>
            </a:r>
            <a:endParaRPr lang="es-MX" sz="28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5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0522" y="514895"/>
            <a:ext cx="7954852" cy="1320800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Áreas </a:t>
            </a:r>
            <a:r>
              <a:rPr lang="es-MX" sz="28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del </a:t>
            </a:r>
            <a:r>
              <a:rPr lang="es-MX" sz="28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Conocimiento </a:t>
            </a:r>
            <a:r>
              <a:rPr lang="es-MX" sz="28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Puestas </a:t>
            </a:r>
            <a:r>
              <a:rPr lang="es-MX" sz="28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 Práctica </a:t>
            </a:r>
            <a:endParaRPr lang="es-MX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235" y="1835695"/>
            <a:ext cx="6911664" cy="1947771"/>
          </a:xfrm>
        </p:spPr>
        <p:txBody>
          <a:bodyPr>
            <a:normAutofit/>
          </a:bodyPr>
          <a:lstStyle/>
          <a:p>
            <a:pPr lvl="0" algn="just"/>
            <a:r>
              <a:rPr lang="es-MX" sz="2800" dirty="0" smtClean="0">
                <a:latin typeface="Century Gothic" panose="020B0502020202020204" pitchFamily="34" charset="0"/>
                <a:cs typeface="Arial" pitchFamily="34" charset="0"/>
              </a:rPr>
              <a:t>Control </a:t>
            </a:r>
            <a:r>
              <a:rPr lang="es-MX" sz="2800" dirty="0">
                <a:latin typeface="Century Gothic" panose="020B0502020202020204" pitchFamily="34" charset="0"/>
                <a:cs typeface="Arial" pitchFamily="34" charset="0"/>
              </a:rPr>
              <a:t>de </a:t>
            </a:r>
            <a:r>
              <a:rPr lang="es-MX" sz="2800" dirty="0" smtClean="0">
                <a:latin typeface="Century Gothic" panose="020B0502020202020204" pitchFamily="34" charset="0"/>
                <a:cs typeface="Arial" pitchFamily="34" charset="0"/>
              </a:rPr>
              <a:t>Plagas </a:t>
            </a:r>
            <a:r>
              <a:rPr lang="es-MX" sz="2800" dirty="0">
                <a:latin typeface="Century Gothic" panose="020B0502020202020204" pitchFamily="34" charset="0"/>
                <a:cs typeface="Arial" pitchFamily="34" charset="0"/>
              </a:rPr>
              <a:t>y </a:t>
            </a:r>
            <a:r>
              <a:rPr lang="es-MX" sz="2800" dirty="0" smtClean="0">
                <a:latin typeface="Century Gothic" panose="020B0502020202020204" pitchFamily="34" charset="0"/>
                <a:cs typeface="Arial" pitchFamily="34" charset="0"/>
              </a:rPr>
              <a:t>Enfermedades</a:t>
            </a:r>
            <a:endParaRPr lang="es-MX" sz="2800" dirty="0">
              <a:latin typeface="Century Gothic" panose="020B0502020202020204" pitchFamily="34" charset="0"/>
              <a:cs typeface="Arial" pitchFamily="34" charset="0"/>
            </a:endParaRPr>
          </a:p>
          <a:p>
            <a:pPr lvl="0" algn="just"/>
            <a:r>
              <a:rPr lang="es-MX" sz="2800" dirty="0">
                <a:latin typeface="Century Gothic" panose="020B0502020202020204" pitchFamily="34" charset="0"/>
                <a:cs typeface="Arial" pitchFamily="34" charset="0"/>
              </a:rPr>
              <a:t>Prácticas A</a:t>
            </a:r>
            <a:r>
              <a:rPr lang="es-MX" sz="2800" dirty="0" smtClean="0">
                <a:latin typeface="Century Gothic" panose="020B0502020202020204" pitchFamily="34" charset="0"/>
                <a:cs typeface="Arial" pitchFamily="34" charset="0"/>
              </a:rPr>
              <a:t>grícolas</a:t>
            </a:r>
            <a:endParaRPr lang="es-MX" sz="2800" dirty="0">
              <a:latin typeface="Century Gothic" panose="020B0502020202020204" pitchFamily="34" charset="0"/>
              <a:cs typeface="Arial" pitchFamily="34" charset="0"/>
            </a:endParaRPr>
          </a:p>
          <a:p>
            <a:pPr lvl="0" algn="just"/>
            <a:r>
              <a:rPr lang="es-MX" sz="2800" dirty="0">
                <a:latin typeface="Century Gothic" panose="020B0502020202020204" pitchFamily="34" charset="0"/>
                <a:cs typeface="Arial" pitchFamily="34" charset="0"/>
              </a:rPr>
              <a:t>Maquinaria A</a:t>
            </a:r>
            <a:r>
              <a:rPr lang="es-MX" sz="2800" dirty="0" smtClean="0">
                <a:latin typeface="Century Gothic" panose="020B0502020202020204" pitchFamily="34" charset="0"/>
                <a:cs typeface="Arial" pitchFamily="34" charset="0"/>
              </a:rPr>
              <a:t>grícola</a:t>
            </a:r>
            <a:endParaRPr lang="es-MX" sz="2800" dirty="0">
              <a:latin typeface="Century Gothic" panose="020B0502020202020204" pitchFamily="34" charset="0"/>
              <a:cs typeface="Arial" pitchFamily="34" charset="0"/>
            </a:endParaRPr>
          </a:p>
          <a:p>
            <a:endParaRPr lang="es-MX" dirty="0">
              <a:latin typeface="Century Gothic" panose="020B0502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254" y="2602681"/>
            <a:ext cx="1494692" cy="199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" y="3599143"/>
            <a:ext cx="3361386" cy="252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35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83087" y="175168"/>
            <a:ext cx="6347713" cy="714233"/>
          </a:xfrm>
        </p:spPr>
        <p:txBody>
          <a:bodyPr/>
          <a:lstStyle/>
          <a:p>
            <a:r>
              <a:rPr lang="es-MX" sz="2800" b="1" dirty="0">
                <a:solidFill>
                  <a:srgbClr val="0070C0"/>
                </a:solidFill>
                <a:latin typeface="Century Gothic" pitchFamily="34" charset="0"/>
                <a:cs typeface="Arial" panose="020B0604020202020204" pitchFamily="34" charset="0"/>
              </a:rPr>
              <a:t>Autoevaluación</a:t>
            </a:r>
            <a:r>
              <a:rPr lang="es-MX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14368" y="1196161"/>
            <a:ext cx="7285150" cy="4380391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es-MX" sz="5100" dirty="0">
                <a:latin typeface="Century Gothic" pitchFamily="34" charset="0"/>
                <a:cs typeface="Arial" pitchFamily="34" charset="0"/>
              </a:rPr>
              <a:t>Durante mi estancia de prácticas cumplí con actividades encomendadas por mi asesor</a:t>
            </a:r>
            <a:r>
              <a:rPr lang="es-MX" sz="5100" dirty="0" smtClean="0">
                <a:latin typeface="Century Gothic" pitchFamily="34" charset="0"/>
                <a:cs typeface="Arial" pitchFamily="34" charset="0"/>
              </a:rPr>
              <a:t>, </a:t>
            </a:r>
            <a:r>
              <a:rPr lang="es-MX" sz="5100" dirty="0">
                <a:latin typeface="Century Gothic" pitchFamily="34" charset="0"/>
                <a:cs typeface="Arial" pitchFamily="34" charset="0"/>
              </a:rPr>
              <a:t>demostrando responsabilidad y  habilidad en el área de trabajo obteniendo resultados satisfactorios tanto en lo personal y por la </a:t>
            </a:r>
            <a:r>
              <a:rPr lang="es-MX" sz="5100" dirty="0" smtClean="0">
                <a:latin typeface="Century Gothic" pitchFamily="34" charset="0"/>
                <a:cs typeface="Arial" pitchFamily="34" charset="0"/>
              </a:rPr>
              <a:t>Entidad </a:t>
            </a:r>
            <a:r>
              <a:rPr lang="es-MX" sz="5100" dirty="0">
                <a:latin typeface="Century Gothic" pitchFamily="34" charset="0"/>
                <a:cs typeface="Arial" pitchFamily="34" charset="0"/>
              </a:rPr>
              <a:t>R</a:t>
            </a:r>
            <a:r>
              <a:rPr lang="es-MX" sz="5100" dirty="0" smtClean="0">
                <a:latin typeface="Century Gothic" pitchFamily="34" charset="0"/>
                <a:cs typeface="Arial" pitchFamily="34" charset="0"/>
              </a:rPr>
              <a:t>eceptora </a:t>
            </a:r>
            <a:r>
              <a:rPr lang="es-MX" sz="5100" dirty="0">
                <a:latin typeface="Century Gothic" pitchFamily="34" charset="0"/>
                <a:cs typeface="Arial" pitchFamily="34" charset="0"/>
              </a:rPr>
              <a:t>lo cual me aporta una gran experiencia y aprendizaje en el  cultivo en que trabaje. </a:t>
            </a:r>
            <a:endParaRPr lang="es-MX" sz="5100" dirty="0" smtClean="0">
              <a:latin typeface="Century Gothic" pitchFamily="34" charset="0"/>
              <a:cs typeface="Arial" pitchFamily="34" charset="0"/>
            </a:endParaRPr>
          </a:p>
          <a:p>
            <a:endParaRPr lang="es-MX" sz="2800" dirty="0">
              <a:latin typeface="Arial" pitchFamily="34" charset="0"/>
              <a:cs typeface="Arial" pitchFamily="34" charset="0"/>
            </a:endParaRPr>
          </a:p>
          <a:p>
            <a:r>
              <a:rPr lang="es-MX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4500" b="1" dirty="0">
                <a:solidFill>
                  <a:srgbClr val="0070C0"/>
                </a:solidFill>
                <a:latin typeface="Century Gothic" pitchFamily="34" charset="0"/>
                <a:cs typeface="Arial" pitchFamily="34" charset="0"/>
              </a:rPr>
              <a:t>P</a:t>
            </a:r>
            <a:r>
              <a:rPr lang="es-MX" sz="4500" b="1" dirty="0" smtClean="0">
                <a:solidFill>
                  <a:srgbClr val="0070C0"/>
                </a:solidFill>
                <a:latin typeface="Century Gothic" pitchFamily="34" charset="0"/>
                <a:cs typeface="Arial" pitchFamily="34" charset="0"/>
              </a:rPr>
              <a:t>roblemas a los que me </a:t>
            </a:r>
            <a:r>
              <a:rPr lang="es-MX" sz="4500" b="1" dirty="0" smtClean="0">
                <a:solidFill>
                  <a:srgbClr val="0070C0"/>
                </a:solidFill>
                <a:latin typeface="Century Gothic" pitchFamily="34" charset="0"/>
                <a:cs typeface="Arial" pitchFamily="34" charset="0"/>
              </a:rPr>
              <a:t>enfrente</a:t>
            </a:r>
            <a:endParaRPr lang="es-MX" sz="4500" b="1" dirty="0" smtClean="0">
              <a:solidFill>
                <a:srgbClr val="0070C0"/>
              </a:solidFill>
              <a:latin typeface="Century Gothic" pitchFamily="34" charset="0"/>
              <a:cs typeface="Arial" pitchFamily="34" charset="0"/>
            </a:endParaRPr>
          </a:p>
          <a:p>
            <a:pPr algn="just"/>
            <a:r>
              <a:rPr lang="es-MX" sz="5100" dirty="0" smtClean="0">
                <a:latin typeface="Century Gothic" pitchFamily="34" charset="0"/>
              </a:rPr>
              <a:t>No conocía nada del cultivo de piña.</a:t>
            </a:r>
          </a:p>
          <a:p>
            <a:pPr algn="just"/>
            <a:r>
              <a:rPr lang="es-MX" sz="5100" dirty="0" smtClean="0">
                <a:latin typeface="Century Gothic" pitchFamily="34" charset="0"/>
              </a:rPr>
              <a:t>Falta de conocimiento en el tema de nutrición.</a:t>
            </a:r>
          </a:p>
          <a:p>
            <a:pPr algn="just"/>
            <a:endParaRPr lang="es-MX" sz="3400" dirty="0">
              <a:latin typeface="Century Gothic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415" y="4231508"/>
            <a:ext cx="1542547" cy="2458847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24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7137" y="384787"/>
            <a:ext cx="7595190" cy="877343"/>
          </a:xfrm>
        </p:spPr>
        <p:txBody>
          <a:bodyPr>
            <a:normAutofit/>
          </a:bodyPr>
          <a:lstStyle/>
          <a:p>
            <a:r>
              <a:rPr lang="es-MX" sz="3200" dirty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E</a:t>
            </a:r>
            <a:r>
              <a:rPr lang="es-MX" sz="3200" dirty="0" smtClean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ntidad </a:t>
            </a:r>
            <a:r>
              <a:rPr lang="es-MX" sz="3200" dirty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R</a:t>
            </a:r>
            <a:r>
              <a:rPr lang="es-MX" sz="3200" dirty="0" smtClean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eceptora </a:t>
            </a:r>
            <a:r>
              <a:rPr lang="es-MX" sz="3200" dirty="0" smtClean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</a:rPr>
              <a:t>Piñas </a:t>
            </a:r>
            <a:r>
              <a:rPr lang="es-MX" sz="3200" dirty="0" smtClean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</a:rPr>
              <a:t>del Pacífico</a:t>
            </a:r>
            <a:endParaRPr lang="es-MX" sz="3200" dirty="0">
              <a:solidFill>
                <a:schemeClr val="accent4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2000" y="1389693"/>
            <a:ext cx="5455025" cy="5151358"/>
          </a:xfrm>
        </p:spPr>
        <p:txBody>
          <a:bodyPr>
            <a:noAutofit/>
          </a:bodyPr>
          <a:lstStyle/>
          <a:p>
            <a:pPr algn="just"/>
            <a:r>
              <a:rPr lang="es-MX" sz="2600" dirty="0">
                <a:latin typeface="Century Gothic" pitchFamily="34" charset="0"/>
              </a:rPr>
              <a:t> </a:t>
            </a:r>
            <a:r>
              <a:rPr lang="es-MX" sz="2400" dirty="0">
                <a:latin typeface="Century Gothic" pitchFamily="34" charset="0"/>
              </a:rPr>
              <a:t>Piñas del Pacifico es una empresa que se dedica a la producción de piñas en  </a:t>
            </a:r>
            <a:r>
              <a:rPr lang="es-MX" sz="2400" dirty="0" err="1">
                <a:latin typeface="Century Gothic" pitchFamily="34" charset="0"/>
              </a:rPr>
              <a:t>Tecoman</a:t>
            </a:r>
            <a:r>
              <a:rPr lang="es-MX" sz="2400" dirty="0">
                <a:latin typeface="Century Gothic" pitchFamily="34" charset="0"/>
              </a:rPr>
              <a:t>, Colima.</a:t>
            </a:r>
          </a:p>
          <a:p>
            <a:pPr algn="just"/>
            <a:r>
              <a:rPr lang="es-MX" sz="2400" dirty="0" smtClean="0">
                <a:latin typeface="Century Gothic" pitchFamily="34" charset="0"/>
              </a:rPr>
              <a:t>En </a:t>
            </a:r>
            <a:r>
              <a:rPr lang="es-MX" sz="2400" dirty="0">
                <a:latin typeface="Century Gothic" pitchFamily="34" charset="0"/>
              </a:rPr>
              <a:t>este rancho </a:t>
            </a:r>
            <a:r>
              <a:rPr lang="es-MX" sz="2400" dirty="0" smtClean="0">
                <a:latin typeface="Century Gothic" pitchFamily="34" charset="0"/>
              </a:rPr>
              <a:t> </a:t>
            </a:r>
            <a:r>
              <a:rPr lang="es-MX" sz="2400" dirty="0">
                <a:latin typeface="Century Gothic" pitchFamily="34" charset="0"/>
              </a:rPr>
              <a:t>maneja lo que es el cultivo de </a:t>
            </a:r>
            <a:r>
              <a:rPr lang="es-MX" sz="2400" dirty="0" smtClean="0">
                <a:latin typeface="Century Gothic" pitchFamily="34" charset="0"/>
              </a:rPr>
              <a:t>piña, papaya y </a:t>
            </a:r>
            <a:r>
              <a:rPr lang="es-MX" sz="2400" dirty="0" smtClean="0">
                <a:solidFill>
                  <a:schemeClr val="tx1"/>
                </a:solidFill>
                <a:latin typeface="Century Gothic" pitchFamily="34" charset="0"/>
              </a:rPr>
              <a:t>limón.</a:t>
            </a:r>
          </a:p>
          <a:p>
            <a:pPr algn="just"/>
            <a:r>
              <a:rPr lang="es-MX" sz="2400" dirty="0">
                <a:latin typeface="Century Gothic" pitchFamily="34" charset="0"/>
              </a:rPr>
              <a:t> </a:t>
            </a:r>
            <a:r>
              <a:rPr lang="es-MX" sz="2400" dirty="0" smtClean="0">
                <a:latin typeface="Century Gothic" pitchFamily="34" charset="0"/>
              </a:rPr>
              <a:t>Esta en proceso de certificación </a:t>
            </a:r>
            <a:r>
              <a:rPr lang="es-MX" sz="2400" dirty="0">
                <a:latin typeface="Century Gothic" pitchFamily="34" charset="0"/>
              </a:rPr>
              <a:t>lo que le ayuda a su mejor comercialización de </a:t>
            </a:r>
            <a:r>
              <a:rPr lang="es-MX" sz="2400" dirty="0" smtClean="0">
                <a:latin typeface="Century Gothic" pitchFamily="34" charset="0"/>
              </a:rPr>
              <a:t> </a:t>
            </a:r>
            <a:r>
              <a:rPr lang="es-MX" sz="2400" dirty="0">
                <a:latin typeface="Century Gothic" pitchFamily="34" charset="0"/>
              </a:rPr>
              <a:t>piñas </a:t>
            </a:r>
            <a:r>
              <a:rPr lang="es-MX" sz="2400" dirty="0" smtClean="0">
                <a:latin typeface="Century Gothic" pitchFamily="34" charset="0"/>
              </a:rPr>
              <a:t> </a:t>
            </a:r>
            <a:r>
              <a:rPr lang="es-MX" sz="2400" dirty="0">
                <a:latin typeface="Century Gothic" pitchFamily="34" charset="0"/>
              </a:rPr>
              <a:t>ya que son de calidad  y con mayor venta tanto nacional como internacional. </a:t>
            </a:r>
          </a:p>
        </p:txBody>
      </p:sp>
      <p:pic>
        <p:nvPicPr>
          <p:cNvPr id="2050" name="Picture 2" descr="https://scontent-dft4-2.xx.fbcdn.net/v/t34.0-12/24172662_803917299808302_1636877330_n.jpg?oh=1faed14e07ec6cce03e0e1b291cc8a2b&amp;oe=5A228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30" y="1389693"/>
            <a:ext cx="2517770" cy="447603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84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8634" y="427864"/>
            <a:ext cx="6347713" cy="704045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tx1"/>
                </a:solidFill>
                <a:latin typeface="Century Gothic" pitchFamily="34" charset="0"/>
              </a:rPr>
              <a:t>Objetivos </a:t>
            </a:r>
            <a:r>
              <a:rPr lang="es-ES" b="1" dirty="0" smtClean="0">
                <a:solidFill>
                  <a:schemeClr val="tx1"/>
                </a:solidFill>
                <a:latin typeface="Century Gothic" pitchFamily="34" charset="0"/>
              </a:rPr>
              <a:t>Específicos</a:t>
            </a: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 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599" y="1131909"/>
            <a:ext cx="4477555" cy="5552226"/>
          </a:xfrm>
        </p:spPr>
        <p:txBody>
          <a:bodyPr>
            <a:no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es-MX" sz="2400" dirty="0">
                <a:latin typeface="Century Gothic" pitchFamily="34" charset="0"/>
                <a:cs typeface="Arial" pitchFamily="34" charset="0"/>
              </a:rPr>
              <a:t>Adquirir nuevos conocimientos y experiencia de  técnicas y manejo de cultivos hortícolas  que me permita aplicar en mi área profesional</a:t>
            </a:r>
            <a:r>
              <a:rPr lang="es-MX" sz="2400" dirty="0" smtClean="0">
                <a:latin typeface="Century Gothic" panose="020B0502020202020204" pitchFamily="34" charset="0"/>
                <a:cs typeface="Arial" pitchFamily="34" charset="0"/>
              </a:rPr>
              <a:t>.</a:t>
            </a:r>
            <a:endParaRPr lang="es-MX" sz="2400" dirty="0">
              <a:latin typeface="Century Gothic" panose="020B0502020202020204" pitchFamily="34" charset="0"/>
              <a:cs typeface="Arial" pitchFamily="34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es-MX" sz="2400" dirty="0">
                <a:latin typeface="Century Gothic" panose="020B0502020202020204" pitchFamily="34" charset="0"/>
                <a:cs typeface="Arial" pitchFamily="34" charset="0"/>
              </a:rPr>
              <a:t>Conocer el ciclo completo del cultivo de piña desde labores culturales hasta su cosecha y empaque para su comercialización. </a:t>
            </a:r>
          </a:p>
          <a:p>
            <a:pPr marL="0" indent="0">
              <a:buNone/>
            </a:pPr>
            <a:endParaRPr lang="es-MX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823" y="1479640"/>
            <a:ext cx="2821546" cy="376206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1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822" y="254598"/>
            <a:ext cx="6794626" cy="725975"/>
          </a:xfrm>
        </p:spPr>
        <p:txBody>
          <a:bodyPr>
            <a:normAutofit/>
          </a:bodyPr>
          <a:lstStyle/>
          <a:p>
            <a:r>
              <a:rPr lang="es-MX" sz="2800" b="1" dirty="0">
                <a:solidFill>
                  <a:schemeClr val="tx1"/>
                </a:solidFill>
                <a:latin typeface="Century Gothic" pitchFamily="34" charset="0"/>
                <a:cs typeface="Arial" panose="020B0604020202020204" pitchFamily="34" charset="0"/>
              </a:rPr>
              <a:t>DESCRIPCIÓN DE LAS ACTIVIDADES </a:t>
            </a:r>
            <a:endParaRPr lang="es-MX" sz="2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793256" y="1788423"/>
            <a:ext cx="3869147" cy="1779026"/>
          </a:xfrm>
        </p:spPr>
        <p:txBody>
          <a:bodyPr>
            <a:normAutofit lnSpcReduction="10000"/>
          </a:bodyPr>
          <a:lstStyle/>
          <a:p>
            <a:r>
              <a:rPr lang="es-MX" sz="2200" dirty="0" smtClean="0">
                <a:latin typeface="Century Gothic" panose="020B0502020202020204" pitchFamily="34" charset="0"/>
                <a:cs typeface="Arial" pitchFamily="34" charset="0"/>
              </a:rPr>
              <a:t>Siembra</a:t>
            </a:r>
            <a:endParaRPr lang="es-MX" sz="2200" dirty="0">
              <a:latin typeface="Century Gothic" panose="020B0502020202020204" pitchFamily="34" charset="0"/>
              <a:cs typeface="Arial" pitchFamily="34" charset="0"/>
            </a:endParaRPr>
          </a:p>
          <a:p>
            <a:pPr lvl="0"/>
            <a:r>
              <a:rPr lang="es-MX" sz="2200" dirty="0">
                <a:latin typeface="Century Gothic" panose="020B0502020202020204" pitchFamily="34" charset="0"/>
                <a:cs typeface="Arial" pitchFamily="34" charset="0"/>
              </a:rPr>
              <a:t>Selección </a:t>
            </a:r>
            <a:r>
              <a:rPr lang="es-MX" sz="2200" dirty="0" smtClean="0">
                <a:latin typeface="Century Gothic" panose="020B0502020202020204" pitchFamily="34" charset="0"/>
                <a:cs typeface="Arial" pitchFamily="34" charset="0"/>
              </a:rPr>
              <a:t>de hijuelos</a:t>
            </a:r>
            <a:endParaRPr lang="es-MX" sz="2200" dirty="0">
              <a:latin typeface="Century Gothic" panose="020B0502020202020204" pitchFamily="34" charset="0"/>
              <a:cs typeface="Arial" pitchFamily="34" charset="0"/>
            </a:endParaRPr>
          </a:p>
          <a:p>
            <a:pPr lvl="0"/>
            <a:r>
              <a:rPr lang="es-MX" sz="2200" dirty="0">
                <a:latin typeface="Century Gothic" panose="020B0502020202020204" pitchFamily="34" charset="0"/>
                <a:cs typeface="Arial" pitchFamily="34" charset="0"/>
              </a:rPr>
              <a:t>Nutrición</a:t>
            </a:r>
          </a:p>
          <a:p>
            <a:pPr lvl="0"/>
            <a:r>
              <a:rPr lang="es-MX" sz="2200" dirty="0">
                <a:latin typeface="Century Gothic" panose="020B0502020202020204" pitchFamily="34" charset="0"/>
                <a:cs typeface="Arial" pitchFamily="34" charset="0"/>
              </a:rPr>
              <a:t>Cosecha y empaque</a:t>
            </a:r>
          </a:p>
          <a:p>
            <a:endParaRPr lang="es-MX" dirty="0"/>
          </a:p>
        </p:txBody>
      </p:sp>
      <p:pic>
        <p:nvPicPr>
          <p:cNvPr id="3074" name="Picture 2" descr="https://scontent-dft4-2.xx.fbcdn.net/v/t34.0-12/24171970_803917653141600_868549793_n.jpg?oh=0d56d0f3bb3f3938f444151553e89a45&amp;oe=5A225D6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5" y="1476425"/>
            <a:ext cx="2228330" cy="264034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-dft4-2.xx.fbcdn.net/v/t34.0-12/24172631_803917163141649_2122156647_n.jpg?oh=e2d3e281d0c468529f22491b91460f85&amp;oe=5A225E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552" y="1305393"/>
            <a:ext cx="2097662" cy="263459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-dft4-2.xx.fbcdn.net/v/t34.0-12/24204788_803917516474947_1791676618_n.jpg?oh=2547d4a5f2c48491958a512a7d6f6ea2&amp;oe=5A21A72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599" y="3939987"/>
            <a:ext cx="2176463" cy="259047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7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38671" y="258746"/>
            <a:ext cx="2140613" cy="925848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  <a:latin typeface="Century Gothic" pitchFamily="34" charset="0"/>
              </a:rPr>
              <a:t>                               </a:t>
            </a:r>
            <a:r>
              <a:rPr lang="es-MX" sz="3200" b="1" dirty="0" smtClean="0">
                <a:solidFill>
                  <a:srgbClr val="0070C0"/>
                </a:solidFill>
                <a:latin typeface="Century Gothic" pitchFamily="34" charset="0"/>
              </a:rPr>
              <a:t>Siembra</a:t>
            </a:r>
            <a:endParaRPr lang="es-MX" sz="32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50" y="185548"/>
            <a:ext cx="2664124" cy="199809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853" y="4022135"/>
            <a:ext cx="1877011" cy="250268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872" y="2642137"/>
            <a:ext cx="1973504" cy="263133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https://scontent-dft4-2.xx.fbcdn.net/v/t34.0-12/24204826_804137543119611_879979958_n.jpg?oh=6fc696c760da1ddd6356346a8931aaa1&amp;oe=5A22909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73" y="1338371"/>
            <a:ext cx="2012823" cy="2683764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56450" y="2292824"/>
            <a:ext cx="2545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latin typeface="Century Gothic" pitchFamily="34" charset="0"/>
              </a:rPr>
              <a:t>Barbecho, rastreo y </a:t>
            </a:r>
            <a:r>
              <a:rPr lang="es-MX" sz="2400" dirty="0" smtClean="0">
                <a:latin typeface="Century Gothic" pitchFamily="34" charset="0"/>
              </a:rPr>
              <a:t>nivelación</a:t>
            </a:r>
            <a:endParaRPr lang="es-MX" sz="2400" dirty="0">
              <a:latin typeface="Century Gothic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820574" y="4148919"/>
            <a:ext cx="2089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latin typeface="Century Gothic" pitchFamily="34" charset="0"/>
              </a:rPr>
              <a:t>Trazo de caminos primarios y </a:t>
            </a:r>
            <a:r>
              <a:rPr lang="es-MX" sz="2400" dirty="0" smtClean="0">
                <a:latin typeface="Century Gothic" pitchFamily="34" charset="0"/>
              </a:rPr>
              <a:t>secundarios</a:t>
            </a:r>
            <a:endParaRPr lang="es-MX" sz="2400" dirty="0">
              <a:latin typeface="Century Gothic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726546" y="5273475"/>
            <a:ext cx="225283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dirty="0" smtClean="0">
                <a:latin typeface="Century Gothic" pitchFamily="34" charset="0"/>
              </a:rPr>
              <a:t>Construcción de cama y </a:t>
            </a:r>
            <a:r>
              <a:rPr lang="es-MX" sz="2300" dirty="0" smtClean="0">
                <a:latin typeface="Century Gothic" pitchFamily="34" charset="0"/>
              </a:rPr>
              <a:t>drenes</a:t>
            </a:r>
            <a:endParaRPr lang="es-MX" sz="2300" dirty="0">
              <a:latin typeface="Century Gothic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115853" y="3606636"/>
            <a:ext cx="1877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latin typeface="Century Gothic" pitchFamily="34" charset="0"/>
              </a:rPr>
              <a:t>Acolchado.</a:t>
            </a:r>
            <a:endParaRPr lang="es-MX" sz="24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3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937" y="491319"/>
            <a:ext cx="3493828" cy="262037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06" y="4094327"/>
            <a:ext cx="3426730" cy="257004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52" y="313047"/>
            <a:ext cx="2470752" cy="329433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933" y="1014538"/>
            <a:ext cx="2078435" cy="277124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802" y="3971073"/>
            <a:ext cx="3742898" cy="28071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858689" y="186290"/>
            <a:ext cx="234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70C0"/>
                </a:solidFill>
                <a:latin typeface="Century Gothic" pitchFamily="34" charset="0"/>
              </a:rPr>
              <a:t>Siembra</a:t>
            </a:r>
            <a:endParaRPr lang="es-MX" sz="32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46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31555" y="282054"/>
            <a:ext cx="6347713" cy="632346"/>
          </a:xfrm>
        </p:spPr>
        <p:txBody>
          <a:bodyPr>
            <a:normAutofit fontScale="90000"/>
          </a:bodyPr>
          <a:lstStyle/>
          <a:p>
            <a:pPr lvl="0" algn="ctr"/>
            <a:r>
              <a:rPr lang="es-MX" sz="3100" b="1" dirty="0">
                <a:solidFill>
                  <a:srgbClr val="0070C0"/>
                </a:solidFill>
                <a:latin typeface="Century Gothic" pitchFamily="34" charset="0"/>
                <a:cs typeface="Arial" pitchFamily="34" charset="0"/>
              </a:rPr>
              <a:t>Selección de </a:t>
            </a:r>
            <a:r>
              <a:rPr lang="es-MX" sz="3100" b="1" dirty="0" smtClean="0">
                <a:solidFill>
                  <a:srgbClr val="0070C0"/>
                </a:solidFill>
                <a:latin typeface="Century Gothic" pitchFamily="34" charset="0"/>
                <a:cs typeface="Arial" pitchFamily="34" charset="0"/>
              </a:rPr>
              <a:t>Hijuelos</a:t>
            </a:r>
            <a:r>
              <a:rPr lang="es-MX" dirty="0">
                <a:latin typeface="Arial" pitchFamily="34" charset="0"/>
                <a:cs typeface="Arial" pitchFamily="34" charset="0"/>
              </a:rPr>
              <a:t/>
            </a:r>
            <a:br>
              <a:rPr lang="es-MX" dirty="0">
                <a:latin typeface="Arial" pitchFamily="34" charset="0"/>
                <a:cs typeface="Arial" pitchFamily="34" charset="0"/>
              </a:rPr>
            </a:b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48" y="3867259"/>
            <a:ext cx="2122753" cy="283033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704801"/>
            <a:ext cx="2014815" cy="26864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6" y="1927983"/>
            <a:ext cx="2076947" cy="27692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944" y="2866514"/>
            <a:ext cx="2192504" cy="298977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07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3372" y="227463"/>
            <a:ext cx="6347713" cy="686937"/>
          </a:xfrm>
        </p:spPr>
        <p:txBody>
          <a:bodyPr>
            <a:normAutofit fontScale="90000"/>
          </a:bodyPr>
          <a:lstStyle/>
          <a:p>
            <a:pPr lvl="0" algn="ctr"/>
            <a:r>
              <a:rPr lang="es-MX" sz="3100" b="1" dirty="0" smtClean="0">
                <a:solidFill>
                  <a:schemeClr val="tx1"/>
                </a:solidFill>
                <a:latin typeface="Century Gothic" pitchFamily="34" charset="0"/>
                <a:cs typeface="Arial" pitchFamily="34" charset="0"/>
              </a:rPr>
              <a:t>Nutrición de día (drench)</a:t>
            </a:r>
            <a:r>
              <a:rPr lang="es-MX" dirty="0">
                <a:latin typeface="Arial" pitchFamily="34" charset="0"/>
                <a:cs typeface="Arial" pitchFamily="34" charset="0"/>
              </a:rPr>
              <a:t/>
            </a:r>
            <a:br>
              <a:rPr lang="es-MX" dirty="0">
                <a:latin typeface="Arial" pitchFamily="34" charset="0"/>
                <a:cs typeface="Arial" pitchFamily="34" charset="0"/>
              </a:rPr>
            </a:br>
            <a:endParaRPr lang="es-MX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9" y="829548"/>
            <a:ext cx="3148004" cy="26027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217" y="829548"/>
            <a:ext cx="3522974" cy="26422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815" y="3574129"/>
            <a:ext cx="3819915" cy="28649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07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863" y="3599080"/>
            <a:ext cx="4147258" cy="310914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983" y="782526"/>
            <a:ext cx="3654277" cy="27407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" y="827011"/>
            <a:ext cx="3594961" cy="2696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219773" y="138778"/>
            <a:ext cx="3858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70C0"/>
                </a:solidFill>
                <a:latin typeface="Century Gothic" pitchFamily="34" charset="0"/>
                <a:cs typeface="Arial" pitchFamily="34" charset="0"/>
              </a:rPr>
              <a:t>Nutrición de </a:t>
            </a:r>
            <a:r>
              <a:rPr lang="es-MX" sz="2800" b="1" dirty="0" smtClean="0">
                <a:solidFill>
                  <a:srgbClr val="0070C0"/>
                </a:solidFill>
                <a:latin typeface="Century Gothic" pitchFamily="34" charset="0"/>
                <a:cs typeface="Arial" pitchFamily="34" charset="0"/>
              </a:rPr>
              <a:t>Noche</a:t>
            </a:r>
            <a:endParaRPr lang="es-MX" sz="2800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32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1366</TotalTime>
  <Words>286</Words>
  <Application>Microsoft Office PowerPoint</Application>
  <PresentationFormat>Presentación en pantalla (4:3)</PresentationFormat>
  <Paragraphs>45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Century Gothic</vt:lpstr>
      <vt:lpstr>Trebuchet MS</vt:lpstr>
      <vt:lpstr>Wingdings</vt:lpstr>
      <vt:lpstr>Wingdings 3</vt:lpstr>
      <vt:lpstr>Faceta</vt:lpstr>
      <vt:lpstr>Presentación de PowerPoint</vt:lpstr>
      <vt:lpstr>Entidad Receptora Piñas del Pacífico</vt:lpstr>
      <vt:lpstr>Objetivos Específicos   </vt:lpstr>
      <vt:lpstr>DESCRIPCIÓN DE LAS ACTIVIDADES </vt:lpstr>
      <vt:lpstr>                               Siembra</vt:lpstr>
      <vt:lpstr>Presentación de PowerPoint</vt:lpstr>
      <vt:lpstr>Selección de Hijuelos </vt:lpstr>
      <vt:lpstr>Nutrición de día (drench) </vt:lpstr>
      <vt:lpstr>Presentación de PowerPoint</vt:lpstr>
      <vt:lpstr>Cosecha  </vt:lpstr>
      <vt:lpstr>Empaque</vt:lpstr>
      <vt:lpstr>Presentación de PowerPoint</vt:lpstr>
      <vt:lpstr>Presentación de PowerPoint</vt:lpstr>
      <vt:lpstr>Presentación de PowerPoint</vt:lpstr>
      <vt:lpstr>Presentación de PowerPoint</vt:lpstr>
      <vt:lpstr>Áreas del Conocimiento Puestas en Práctica </vt:lpstr>
      <vt:lpstr>Autoevaluación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Manzano</dc:creator>
  <cp:lastModifiedBy>IAPr</cp:lastModifiedBy>
  <cp:revision>61</cp:revision>
  <dcterms:created xsi:type="dcterms:W3CDTF">2016-10-23T19:23:47Z</dcterms:created>
  <dcterms:modified xsi:type="dcterms:W3CDTF">2017-12-07T07:12:41Z</dcterms:modified>
</cp:coreProperties>
</file>