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6" r:id="rId2"/>
    <p:sldId id="260" r:id="rId3"/>
    <p:sldId id="257" r:id="rId4"/>
    <p:sldId id="258" r:id="rId5"/>
    <p:sldId id="266" r:id="rId6"/>
    <p:sldId id="267" r:id="rId7"/>
    <p:sldId id="269" r:id="rId8"/>
    <p:sldId id="268" r:id="rId9"/>
    <p:sldId id="270" r:id="rId10"/>
    <p:sldId id="271" r:id="rId11"/>
    <p:sldId id="273" r:id="rId12"/>
    <p:sldId id="274" r:id="rId13"/>
    <p:sldId id="262" r:id="rId14"/>
    <p:sldId id="263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E102A-3623-4C25-B6BB-E770616CD1CE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0F6F604-4A78-4A57-9830-88658BD682B9}">
      <dgm:prSet custT="1"/>
      <dgm:spPr/>
      <dgm:t>
        <a:bodyPr/>
        <a:lstStyle/>
        <a:p>
          <a:r>
            <a:rPr lang="es-ES_tradnl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el proceso de producción de tomate bajo condiciones de invernadero.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995D3F-7B93-48FB-A9DD-38E62352CEF2}" type="parTrans" cxnId="{6E3ED576-CAD4-4F8F-85DD-6BBA623C50E0}">
      <dgm:prSet/>
      <dgm:spPr/>
      <dgm:t>
        <a:bodyPr/>
        <a:lstStyle/>
        <a:p>
          <a:endParaRPr lang="en-US"/>
        </a:p>
      </dgm:t>
    </dgm:pt>
    <dgm:pt modelId="{846A4740-C31A-4438-938B-EB9B7AD7B9DA}" type="sibTrans" cxnId="{6E3ED576-CAD4-4F8F-85DD-6BBA623C50E0}">
      <dgm:prSet/>
      <dgm:spPr/>
      <dgm:t>
        <a:bodyPr/>
        <a:lstStyle/>
        <a:p>
          <a:endParaRPr lang="en-US"/>
        </a:p>
      </dgm:t>
    </dgm:pt>
    <dgm:pt modelId="{FBF4912B-9D34-4A3D-B777-8A88A64D4AEE}">
      <dgm:prSet custT="1"/>
      <dgm:spPr/>
      <dgm:t>
        <a:bodyPr/>
        <a:lstStyle/>
        <a:p>
          <a:r>
            <a:rPr lang="es-ES_tradnl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el sistema de </a:t>
          </a:r>
          <a:r>
            <a:rPr lang="es-ES_tradnl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fertirrigación</a:t>
          </a:r>
          <a:r>
            <a:rPr lang="es-ES_tradnl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que maneja la empresa para el cultivo de tomate.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640FC-550B-4BF4-9E21-3D33ED14DA60}" type="parTrans" cxnId="{CA7C74FC-DF9B-4B52-8E87-48AA8C1D6128}">
      <dgm:prSet/>
      <dgm:spPr/>
      <dgm:t>
        <a:bodyPr/>
        <a:lstStyle/>
        <a:p>
          <a:endParaRPr lang="en-US"/>
        </a:p>
      </dgm:t>
    </dgm:pt>
    <dgm:pt modelId="{CE285F5C-6F65-4B54-AFFB-17CDC266A514}" type="sibTrans" cxnId="{CA7C74FC-DF9B-4B52-8E87-48AA8C1D6128}">
      <dgm:prSet/>
      <dgm:spPr/>
      <dgm:t>
        <a:bodyPr/>
        <a:lstStyle/>
        <a:p>
          <a:endParaRPr lang="en-US"/>
        </a:p>
      </dgm:t>
    </dgm:pt>
    <dgm:pt modelId="{BD9A93C9-EFF5-42B2-AD9E-60DCDD4E6F9F}">
      <dgm:prSet custT="1"/>
      <dgm:spPr/>
      <dgm:t>
        <a:bodyPr/>
        <a:lstStyle/>
        <a:p>
          <a:r>
            <a:rPr lang="es-ES_tradnl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y practicar las actividades realizadas durante el ciclo de la planta de tomate.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106EE-21B7-41DC-B221-726FEF80DDB2}" type="parTrans" cxnId="{3AB9F522-4F47-4EFC-8BE6-3CB74A1531FB}">
      <dgm:prSet/>
      <dgm:spPr/>
      <dgm:t>
        <a:bodyPr/>
        <a:lstStyle/>
        <a:p>
          <a:endParaRPr lang="en-US"/>
        </a:p>
      </dgm:t>
    </dgm:pt>
    <dgm:pt modelId="{B18B2A83-3662-4710-A7EC-8CAAD7E5D431}" type="sibTrans" cxnId="{3AB9F522-4F47-4EFC-8BE6-3CB74A1531FB}">
      <dgm:prSet/>
      <dgm:spPr/>
      <dgm:t>
        <a:bodyPr/>
        <a:lstStyle/>
        <a:p>
          <a:endParaRPr lang="en-US"/>
        </a:p>
      </dgm:t>
    </dgm:pt>
    <dgm:pt modelId="{66CE9981-F383-4AB9-AEE9-CD5E763FC379}">
      <dgm:prSet custT="1"/>
      <dgm:spPr/>
      <dgm:t>
        <a:bodyPr/>
        <a:lstStyle/>
        <a:p>
          <a:r>
            <a:rPr lang="es-ES_tradnl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el control de plagas y enfermedades del cultivo de tomate.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953A2-0761-43FD-B6A3-6E9E0F0FD268}" type="parTrans" cxnId="{11A3BA3F-FA6F-4C99-BC15-2D5462DBDD41}">
      <dgm:prSet/>
      <dgm:spPr/>
      <dgm:t>
        <a:bodyPr/>
        <a:lstStyle/>
        <a:p>
          <a:endParaRPr lang="en-US"/>
        </a:p>
      </dgm:t>
    </dgm:pt>
    <dgm:pt modelId="{CD559E3E-A0E6-4AE3-9485-A341EA9C2879}" type="sibTrans" cxnId="{11A3BA3F-FA6F-4C99-BC15-2D5462DBDD41}">
      <dgm:prSet/>
      <dgm:spPr/>
      <dgm:t>
        <a:bodyPr/>
        <a:lstStyle/>
        <a:p>
          <a:endParaRPr lang="en-US"/>
        </a:p>
      </dgm:t>
    </dgm:pt>
    <dgm:pt modelId="{E3AA7D6E-6158-44CC-930B-FE6EC5150317}" type="pres">
      <dgm:prSet presAssocID="{CE7E102A-3623-4C25-B6BB-E770616CD1CE}" presName="Name0" presStyleCnt="0">
        <dgm:presLayoutVars>
          <dgm:dir/>
          <dgm:resizeHandles val="exact"/>
        </dgm:presLayoutVars>
      </dgm:prSet>
      <dgm:spPr/>
    </dgm:pt>
    <dgm:pt modelId="{59652518-84FD-452F-BCC6-B0EF4E37F117}" type="pres">
      <dgm:prSet presAssocID="{F0F6F604-4A78-4A57-9830-88658BD682B9}" presName="node" presStyleLbl="node1" presStyleIdx="0" presStyleCnt="4" custScaleX="127671" custScaleY="152028">
        <dgm:presLayoutVars>
          <dgm:bulletEnabled val="1"/>
        </dgm:presLayoutVars>
      </dgm:prSet>
      <dgm:spPr/>
    </dgm:pt>
    <dgm:pt modelId="{6F1D2DB6-6EEB-4B0A-BAF9-D5B1E28C5F3C}" type="pres">
      <dgm:prSet presAssocID="{846A4740-C31A-4438-938B-EB9B7AD7B9DA}" presName="sibTrans" presStyleLbl="sibTrans1D1" presStyleIdx="0" presStyleCnt="3"/>
      <dgm:spPr/>
    </dgm:pt>
    <dgm:pt modelId="{33181BF6-4B79-4C56-98F5-138A9C1A6C89}" type="pres">
      <dgm:prSet presAssocID="{846A4740-C31A-4438-938B-EB9B7AD7B9DA}" presName="connectorText" presStyleLbl="sibTrans1D1" presStyleIdx="0" presStyleCnt="3"/>
      <dgm:spPr/>
    </dgm:pt>
    <dgm:pt modelId="{CDE4F4EE-CF05-4387-B0F0-1EDA89CF8170}" type="pres">
      <dgm:prSet presAssocID="{FBF4912B-9D34-4A3D-B777-8A88A64D4AEE}" presName="node" presStyleLbl="node1" presStyleIdx="1" presStyleCnt="4" custScaleX="142864" custScaleY="157513">
        <dgm:presLayoutVars>
          <dgm:bulletEnabled val="1"/>
        </dgm:presLayoutVars>
      </dgm:prSet>
      <dgm:spPr/>
    </dgm:pt>
    <dgm:pt modelId="{5C122DFA-A98E-4BD1-B241-34ED3E4D2149}" type="pres">
      <dgm:prSet presAssocID="{CE285F5C-6F65-4B54-AFFB-17CDC266A514}" presName="sibTrans" presStyleLbl="sibTrans1D1" presStyleIdx="1" presStyleCnt="3"/>
      <dgm:spPr/>
    </dgm:pt>
    <dgm:pt modelId="{1D569036-FFA5-4C89-8ECE-B8070554D304}" type="pres">
      <dgm:prSet presAssocID="{CE285F5C-6F65-4B54-AFFB-17CDC266A514}" presName="connectorText" presStyleLbl="sibTrans1D1" presStyleIdx="1" presStyleCnt="3"/>
      <dgm:spPr/>
    </dgm:pt>
    <dgm:pt modelId="{4EDE0309-D843-46DE-BDBF-62744E8CC989}" type="pres">
      <dgm:prSet presAssocID="{BD9A93C9-EFF5-42B2-AD9E-60DCDD4E6F9F}" presName="node" presStyleLbl="node1" presStyleIdx="2" presStyleCnt="4" custScaleX="136283" custScaleY="135992">
        <dgm:presLayoutVars>
          <dgm:bulletEnabled val="1"/>
        </dgm:presLayoutVars>
      </dgm:prSet>
      <dgm:spPr/>
    </dgm:pt>
    <dgm:pt modelId="{9EA14281-DB33-415A-85E0-FE25A641D713}" type="pres">
      <dgm:prSet presAssocID="{B18B2A83-3662-4710-A7EC-8CAAD7E5D431}" presName="sibTrans" presStyleLbl="sibTrans1D1" presStyleIdx="2" presStyleCnt="3"/>
      <dgm:spPr/>
    </dgm:pt>
    <dgm:pt modelId="{341DEF99-FD31-4881-ABFF-0681742EB1F0}" type="pres">
      <dgm:prSet presAssocID="{B18B2A83-3662-4710-A7EC-8CAAD7E5D431}" presName="connectorText" presStyleLbl="sibTrans1D1" presStyleIdx="2" presStyleCnt="3"/>
      <dgm:spPr/>
    </dgm:pt>
    <dgm:pt modelId="{0EBF21DC-D6DA-40D6-9E31-B878E9A8D4F8}" type="pres">
      <dgm:prSet presAssocID="{66CE9981-F383-4AB9-AEE9-CD5E763FC379}" presName="node" presStyleLbl="node1" presStyleIdx="3" presStyleCnt="4" custScaleX="130176" custScaleY="123570">
        <dgm:presLayoutVars>
          <dgm:bulletEnabled val="1"/>
        </dgm:presLayoutVars>
      </dgm:prSet>
      <dgm:spPr/>
    </dgm:pt>
  </dgm:ptLst>
  <dgm:cxnLst>
    <dgm:cxn modelId="{3AB9F522-4F47-4EFC-8BE6-3CB74A1531FB}" srcId="{CE7E102A-3623-4C25-B6BB-E770616CD1CE}" destId="{BD9A93C9-EFF5-42B2-AD9E-60DCDD4E6F9F}" srcOrd="2" destOrd="0" parTransId="{186106EE-21B7-41DC-B221-726FEF80DDB2}" sibTransId="{B18B2A83-3662-4710-A7EC-8CAAD7E5D431}"/>
    <dgm:cxn modelId="{F383902B-07C2-4E0E-8C64-30D8F8C943E6}" type="presOf" srcId="{B18B2A83-3662-4710-A7EC-8CAAD7E5D431}" destId="{9EA14281-DB33-415A-85E0-FE25A641D713}" srcOrd="0" destOrd="0" presId="urn:microsoft.com/office/officeart/2016/7/layout/RepeatingBendingProcessNew"/>
    <dgm:cxn modelId="{9ABA1F2C-8962-4C64-87B9-A46FD8706252}" type="presOf" srcId="{66CE9981-F383-4AB9-AEE9-CD5E763FC379}" destId="{0EBF21DC-D6DA-40D6-9E31-B878E9A8D4F8}" srcOrd="0" destOrd="0" presId="urn:microsoft.com/office/officeart/2016/7/layout/RepeatingBendingProcessNew"/>
    <dgm:cxn modelId="{EEBCF62E-CD74-434A-B64F-92C63A30D911}" type="presOf" srcId="{FBF4912B-9D34-4A3D-B777-8A88A64D4AEE}" destId="{CDE4F4EE-CF05-4387-B0F0-1EDA89CF8170}" srcOrd="0" destOrd="0" presId="urn:microsoft.com/office/officeart/2016/7/layout/RepeatingBendingProcessNew"/>
    <dgm:cxn modelId="{A8E0CB32-BE66-44EE-B2B7-DC9FCDB092BF}" type="presOf" srcId="{F0F6F604-4A78-4A57-9830-88658BD682B9}" destId="{59652518-84FD-452F-BCC6-B0EF4E37F117}" srcOrd="0" destOrd="0" presId="urn:microsoft.com/office/officeart/2016/7/layout/RepeatingBendingProcessNew"/>
    <dgm:cxn modelId="{11A3BA3F-FA6F-4C99-BC15-2D5462DBDD41}" srcId="{CE7E102A-3623-4C25-B6BB-E770616CD1CE}" destId="{66CE9981-F383-4AB9-AEE9-CD5E763FC379}" srcOrd="3" destOrd="0" parTransId="{E86953A2-0761-43FD-B6A3-6E9E0F0FD268}" sibTransId="{CD559E3E-A0E6-4AE3-9485-A341EA9C2879}"/>
    <dgm:cxn modelId="{2BB18D48-8C46-468C-960C-DBBD78168F2B}" type="presOf" srcId="{CE7E102A-3623-4C25-B6BB-E770616CD1CE}" destId="{E3AA7D6E-6158-44CC-930B-FE6EC5150317}" srcOrd="0" destOrd="0" presId="urn:microsoft.com/office/officeart/2016/7/layout/RepeatingBendingProcessNew"/>
    <dgm:cxn modelId="{455E9C68-0732-48A1-9EED-632529B4FC41}" type="presOf" srcId="{846A4740-C31A-4438-938B-EB9B7AD7B9DA}" destId="{33181BF6-4B79-4C56-98F5-138A9C1A6C89}" srcOrd="1" destOrd="0" presId="urn:microsoft.com/office/officeart/2016/7/layout/RepeatingBendingProcessNew"/>
    <dgm:cxn modelId="{6E3ED576-CAD4-4F8F-85DD-6BBA623C50E0}" srcId="{CE7E102A-3623-4C25-B6BB-E770616CD1CE}" destId="{F0F6F604-4A78-4A57-9830-88658BD682B9}" srcOrd="0" destOrd="0" parTransId="{F7995D3F-7B93-48FB-A9DD-38E62352CEF2}" sibTransId="{846A4740-C31A-4438-938B-EB9B7AD7B9DA}"/>
    <dgm:cxn modelId="{D6A79387-F2DF-42DC-A161-DE0A5751FFF6}" type="presOf" srcId="{846A4740-C31A-4438-938B-EB9B7AD7B9DA}" destId="{6F1D2DB6-6EEB-4B0A-BAF9-D5B1E28C5F3C}" srcOrd="0" destOrd="0" presId="urn:microsoft.com/office/officeart/2016/7/layout/RepeatingBendingProcessNew"/>
    <dgm:cxn modelId="{D17F05AC-D19A-449F-82A3-2A356DD1BAD0}" type="presOf" srcId="{BD9A93C9-EFF5-42B2-AD9E-60DCDD4E6F9F}" destId="{4EDE0309-D843-46DE-BDBF-62744E8CC989}" srcOrd="0" destOrd="0" presId="urn:microsoft.com/office/officeart/2016/7/layout/RepeatingBendingProcessNew"/>
    <dgm:cxn modelId="{034708B2-C43F-46B9-8CEC-0153F08BE345}" type="presOf" srcId="{CE285F5C-6F65-4B54-AFFB-17CDC266A514}" destId="{1D569036-FFA5-4C89-8ECE-B8070554D304}" srcOrd="1" destOrd="0" presId="urn:microsoft.com/office/officeart/2016/7/layout/RepeatingBendingProcessNew"/>
    <dgm:cxn modelId="{8C8325CC-1D02-4E2A-966F-21A71E716CB9}" type="presOf" srcId="{B18B2A83-3662-4710-A7EC-8CAAD7E5D431}" destId="{341DEF99-FD31-4881-ABFF-0681742EB1F0}" srcOrd="1" destOrd="0" presId="urn:microsoft.com/office/officeart/2016/7/layout/RepeatingBendingProcessNew"/>
    <dgm:cxn modelId="{A8C591DE-B9DC-496D-AE8C-6A0BBA764E85}" type="presOf" srcId="{CE285F5C-6F65-4B54-AFFB-17CDC266A514}" destId="{5C122DFA-A98E-4BD1-B241-34ED3E4D2149}" srcOrd="0" destOrd="0" presId="urn:microsoft.com/office/officeart/2016/7/layout/RepeatingBendingProcessNew"/>
    <dgm:cxn modelId="{CA7C74FC-DF9B-4B52-8E87-48AA8C1D6128}" srcId="{CE7E102A-3623-4C25-B6BB-E770616CD1CE}" destId="{FBF4912B-9D34-4A3D-B777-8A88A64D4AEE}" srcOrd="1" destOrd="0" parTransId="{871640FC-550B-4BF4-9E21-3D33ED14DA60}" sibTransId="{CE285F5C-6F65-4B54-AFFB-17CDC266A514}"/>
    <dgm:cxn modelId="{DAD52BAE-C68A-4931-8451-E637A44666E5}" type="presParOf" srcId="{E3AA7D6E-6158-44CC-930B-FE6EC5150317}" destId="{59652518-84FD-452F-BCC6-B0EF4E37F117}" srcOrd="0" destOrd="0" presId="urn:microsoft.com/office/officeart/2016/7/layout/RepeatingBendingProcessNew"/>
    <dgm:cxn modelId="{64121BBC-E1FC-42B8-A13C-07299D16C554}" type="presParOf" srcId="{E3AA7D6E-6158-44CC-930B-FE6EC5150317}" destId="{6F1D2DB6-6EEB-4B0A-BAF9-D5B1E28C5F3C}" srcOrd="1" destOrd="0" presId="urn:microsoft.com/office/officeart/2016/7/layout/RepeatingBendingProcessNew"/>
    <dgm:cxn modelId="{7633BB4D-B7EC-4960-93D6-D036F7671F74}" type="presParOf" srcId="{6F1D2DB6-6EEB-4B0A-BAF9-D5B1E28C5F3C}" destId="{33181BF6-4B79-4C56-98F5-138A9C1A6C89}" srcOrd="0" destOrd="0" presId="urn:microsoft.com/office/officeart/2016/7/layout/RepeatingBendingProcessNew"/>
    <dgm:cxn modelId="{3FBDB838-9D79-4CA7-BE2A-673741708267}" type="presParOf" srcId="{E3AA7D6E-6158-44CC-930B-FE6EC5150317}" destId="{CDE4F4EE-CF05-4387-B0F0-1EDA89CF8170}" srcOrd="2" destOrd="0" presId="urn:microsoft.com/office/officeart/2016/7/layout/RepeatingBendingProcessNew"/>
    <dgm:cxn modelId="{3149BF1E-A111-4B5A-B372-D8855EFFFF9C}" type="presParOf" srcId="{E3AA7D6E-6158-44CC-930B-FE6EC5150317}" destId="{5C122DFA-A98E-4BD1-B241-34ED3E4D2149}" srcOrd="3" destOrd="0" presId="urn:microsoft.com/office/officeart/2016/7/layout/RepeatingBendingProcessNew"/>
    <dgm:cxn modelId="{3E4E13CC-9EC8-4D48-9106-3192EF9A8BFA}" type="presParOf" srcId="{5C122DFA-A98E-4BD1-B241-34ED3E4D2149}" destId="{1D569036-FFA5-4C89-8ECE-B8070554D304}" srcOrd="0" destOrd="0" presId="urn:microsoft.com/office/officeart/2016/7/layout/RepeatingBendingProcessNew"/>
    <dgm:cxn modelId="{7A572179-D173-4B2A-B1E3-8FCC3F0226AB}" type="presParOf" srcId="{E3AA7D6E-6158-44CC-930B-FE6EC5150317}" destId="{4EDE0309-D843-46DE-BDBF-62744E8CC989}" srcOrd="4" destOrd="0" presId="urn:microsoft.com/office/officeart/2016/7/layout/RepeatingBendingProcessNew"/>
    <dgm:cxn modelId="{FAB19769-444F-442B-B57C-EE779DD3DB6A}" type="presParOf" srcId="{E3AA7D6E-6158-44CC-930B-FE6EC5150317}" destId="{9EA14281-DB33-415A-85E0-FE25A641D713}" srcOrd="5" destOrd="0" presId="urn:microsoft.com/office/officeart/2016/7/layout/RepeatingBendingProcessNew"/>
    <dgm:cxn modelId="{B1B2CA0B-F727-4AF1-8EA3-EE3D88BD9E62}" type="presParOf" srcId="{9EA14281-DB33-415A-85E0-FE25A641D713}" destId="{341DEF99-FD31-4881-ABFF-0681742EB1F0}" srcOrd="0" destOrd="0" presId="urn:microsoft.com/office/officeart/2016/7/layout/RepeatingBendingProcessNew"/>
    <dgm:cxn modelId="{E12CE5E0-1835-45B6-A016-6F8AEE686E11}" type="presParOf" srcId="{E3AA7D6E-6158-44CC-930B-FE6EC5150317}" destId="{0EBF21DC-D6DA-40D6-9E31-B878E9A8D4F8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991792-7416-4A52-B3AC-864CE3AE9B50}" type="doc">
      <dgm:prSet loTypeId="urn:microsoft.com/office/officeart/2009/3/layout/HorizontalOrganizationChart" loCatId="Inbox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1B67D9-DC8A-48B6-BED2-0DD9E3EFB302}">
      <dgm:prSet custT="1"/>
      <dgm:spPr/>
      <dgm:t>
        <a:bodyPr/>
        <a:lstStyle/>
        <a:p>
          <a:r>
            <a:rPr lang="es-MX" sz="3600" b="1" dirty="0">
              <a:latin typeface="Arial" panose="020B0604020202020204" pitchFamily="34" charset="0"/>
              <a:cs typeface="Arial" panose="020B0604020202020204" pitchFamily="34" charset="0"/>
            </a:rPr>
            <a:t>Áreas del Conocimiento Puestas en Prácticas</a:t>
          </a:r>
          <a:endParaRPr lang="en-US" sz="3600" dirty="0"/>
        </a:p>
      </dgm:t>
    </dgm:pt>
    <dgm:pt modelId="{09194E02-2D53-4FFE-9D3A-4DFA792EBC4D}" type="parTrans" cxnId="{6ECBA35B-DE5C-4C3D-A3C7-49049C8F6B04}">
      <dgm:prSet/>
      <dgm:spPr/>
      <dgm:t>
        <a:bodyPr/>
        <a:lstStyle/>
        <a:p>
          <a:endParaRPr lang="en-US"/>
        </a:p>
      </dgm:t>
    </dgm:pt>
    <dgm:pt modelId="{7398E5F6-C806-44B5-8AF1-B0F710E40864}" type="sibTrans" cxnId="{6ECBA35B-DE5C-4C3D-A3C7-49049C8F6B04}">
      <dgm:prSet/>
      <dgm:spPr/>
      <dgm:t>
        <a:bodyPr/>
        <a:lstStyle/>
        <a:p>
          <a:endParaRPr lang="en-US"/>
        </a:p>
      </dgm:t>
    </dgm:pt>
    <dgm:pt modelId="{12953DB8-F813-42D9-B997-E9B176A188F3}">
      <dgm:prSet/>
      <dgm:spPr/>
      <dgm:t>
        <a:bodyPr/>
        <a:lstStyle/>
        <a:p>
          <a:r>
            <a:rPr lang="es-ES" dirty="0"/>
            <a:t>Maquinaria Agrícola </a:t>
          </a:r>
          <a:endParaRPr lang="en-US" dirty="0"/>
        </a:p>
      </dgm:t>
    </dgm:pt>
    <dgm:pt modelId="{A4C9B2CC-F97A-4F15-8E74-303C79D36980}" type="parTrans" cxnId="{06DCBB77-E450-4ADE-9343-F9F8E28810C3}">
      <dgm:prSet/>
      <dgm:spPr/>
      <dgm:t>
        <a:bodyPr/>
        <a:lstStyle/>
        <a:p>
          <a:endParaRPr lang="en-US"/>
        </a:p>
      </dgm:t>
    </dgm:pt>
    <dgm:pt modelId="{62FB29FC-FE1C-4633-9492-6E177A4E23F8}" type="sibTrans" cxnId="{06DCBB77-E450-4ADE-9343-F9F8E28810C3}">
      <dgm:prSet/>
      <dgm:spPr/>
      <dgm:t>
        <a:bodyPr/>
        <a:lstStyle/>
        <a:p>
          <a:endParaRPr lang="en-US"/>
        </a:p>
      </dgm:t>
    </dgm:pt>
    <dgm:pt modelId="{6C57C0BC-B177-412B-842B-4FD24BB7BBC1}">
      <dgm:prSet/>
      <dgm:spPr/>
      <dgm:t>
        <a:bodyPr/>
        <a:lstStyle/>
        <a:p>
          <a:r>
            <a:rPr lang="es-ES" dirty="0"/>
            <a:t>Prácticas Agrícolas </a:t>
          </a:r>
          <a:endParaRPr lang="en-US" dirty="0"/>
        </a:p>
      </dgm:t>
    </dgm:pt>
    <dgm:pt modelId="{681FD5EA-69F7-4A0A-9102-9761847F5CF6}" type="parTrans" cxnId="{F8D68924-C366-488C-A555-45391C9D106D}">
      <dgm:prSet/>
      <dgm:spPr/>
      <dgm:t>
        <a:bodyPr/>
        <a:lstStyle/>
        <a:p>
          <a:endParaRPr lang="en-US"/>
        </a:p>
      </dgm:t>
    </dgm:pt>
    <dgm:pt modelId="{17F461E4-F9D5-4440-B315-867924983E7C}" type="sibTrans" cxnId="{F8D68924-C366-488C-A555-45391C9D106D}">
      <dgm:prSet/>
      <dgm:spPr/>
      <dgm:t>
        <a:bodyPr/>
        <a:lstStyle/>
        <a:p>
          <a:endParaRPr lang="en-US"/>
        </a:p>
      </dgm:t>
    </dgm:pt>
    <dgm:pt modelId="{5168A7B4-8377-49F7-90EE-53AFCB11065A}">
      <dgm:prSet/>
      <dgm:spPr/>
      <dgm:t>
        <a:bodyPr/>
        <a:lstStyle/>
        <a:p>
          <a:r>
            <a:rPr lang="es-ES"/>
            <a:t>Fisiología Vegetal </a:t>
          </a:r>
          <a:endParaRPr lang="en-US"/>
        </a:p>
      </dgm:t>
    </dgm:pt>
    <dgm:pt modelId="{B08857BB-8470-45A8-99FF-2ABC6DBAFB62}" type="parTrans" cxnId="{1D4F0E5A-115C-4A45-B8A9-9F447BB08B94}">
      <dgm:prSet/>
      <dgm:spPr/>
      <dgm:t>
        <a:bodyPr/>
        <a:lstStyle/>
        <a:p>
          <a:endParaRPr lang="en-US"/>
        </a:p>
      </dgm:t>
    </dgm:pt>
    <dgm:pt modelId="{45392C15-97D5-40DA-A16E-7BA9D479FB9C}" type="sibTrans" cxnId="{1D4F0E5A-115C-4A45-B8A9-9F447BB08B94}">
      <dgm:prSet/>
      <dgm:spPr/>
      <dgm:t>
        <a:bodyPr/>
        <a:lstStyle/>
        <a:p>
          <a:endParaRPr lang="en-US"/>
        </a:p>
      </dgm:t>
    </dgm:pt>
    <dgm:pt modelId="{CDA2CD3B-8D5B-490A-BECD-B1B6F40567C5}">
      <dgm:prSet/>
      <dgm:spPr/>
      <dgm:t>
        <a:bodyPr/>
        <a:lstStyle/>
        <a:p>
          <a:r>
            <a:rPr lang="es-ES" dirty="0"/>
            <a:t>Plaguicidas Agrícolas</a:t>
          </a:r>
          <a:endParaRPr lang="en-US" dirty="0"/>
        </a:p>
      </dgm:t>
    </dgm:pt>
    <dgm:pt modelId="{40D39DF1-C224-4E42-B12D-190F5C702C08}" type="parTrans" cxnId="{8417F60F-818D-4490-9835-ADF8EA319F00}">
      <dgm:prSet/>
      <dgm:spPr/>
      <dgm:t>
        <a:bodyPr/>
        <a:lstStyle/>
        <a:p>
          <a:endParaRPr lang="en-US"/>
        </a:p>
      </dgm:t>
    </dgm:pt>
    <dgm:pt modelId="{A947A888-F24A-4357-83E4-DC6B566253D1}" type="sibTrans" cxnId="{8417F60F-818D-4490-9835-ADF8EA319F00}">
      <dgm:prSet/>
      <dgm:spPr/>
      <dgm:t>
        <a:bodyPr/>
        <a:lstStyle/>
        <a:p>
          <a:endParaRPr lang="en-US"/>
        </a:p>
      </dgm:t>
    </dgm:pt>
    <dgm:pt modelId="{9D5B9DB8-1D2D-4D76-87B3-5CD9764B46B3}">
      <dgm:prSet/>
      <dgm:spPr/>
      <dgm:t>
        <a:bodyPr/>
        <a:lstStyle/>
        <a:p>
          <a:r>
            <a:rPr lang="es-ES" dirty="0"/>
            <a:t>Nutrición Vegetal</a:t>
          </a:r>
          <a:endParaRPr lang="en-US" dirty="0"/>
        </a:p>
      </dgm:t>
    </dgm:pt>
    <dgm:pt modelId="{2D3A3CA1-7235-41B3-83E4-9A24069746A8}" type="parTrans" cxnId="{F319C81C-D3DB-494D-A622-CE0A3BD9C2BF}">
      <dgm:prSet/>
      <dgm:spPr/>
      <dgm:t>
        <a:bodyPr/>
        <a:lstStyle/>
        <a:p>
          <a:endParaRPr lang="en-US"/>
        </a:p>
      </dgm:t>
    </dgm:pt>
    <dgm:pt modelId="{90682B1F-B6CE-44CC-BF4A-80C952AD3BA4}" type="sibTrans" cxnId="{F319C81C-D3DB-494D-A622-CE0A3BD9C2BF}">
      <dgm:prSet/>
      <dgm:spPr/>
      <dgm:t>
        <a:bodyPr/>
        <a:lstStyle/>
        <a:p>
          <a:endParaRPr lang="en-US"/>
        </a:p>
      </dgm:t>
    </dgm:pt>
    <dgm:pt modelId="{49C635C2-75DC-47BA-A62C-71D82FF41618}" type="pres">
      <dgm:prSet presAssocID="{06991792-7416-4A52-B3AC-864CE3AE9B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78EAD13-52F4-4339-A66E-17896AAF9CBD}" type="pres">
      <dgm:prSet presAssocID="{7A1B67D9-DC8A-48B6-BED2-0DD9E3EFB302}" presName="hierRoot1" presStyleCnt="0">
        <dgm:presLayoutVars>
          <dgm:hierBranch val="init"/>
        </dgm:presLayoutVars>
      </dgm:prSet>
      <dgm:spPr/>
    </dgm:pt>
    <dgm:pt modelId="{18B54AEA-2D70-4575-AD3F-3BD80A964337}" type="pres">
      <dgm:prSet presAssocID="{7A1B67D9-DC8A-48B6-BED2-0DD9E3EFB302}" presName="rootComposite1" presStyleCnt="0"/>
      <dgm:spPr/>
    </dgm:pt>
    <dgm:pt modelId="{7E893D99-2974-4FAA-BB3C-F4C5609ED964}" type="pres">
      <dgm:prSet presAssocID="{7A1B67D9-DC8A-48B6-BED2-0DD9E3EFB302}" presName="rootText1" presStyleLbl="node0" presStyleIdx="0" presStyleCnt="1" custScaleX="128466" custScaleY="292639">
        <dgm:presLayoutVars>
          <dgm:chPref val="3"/>
        </dgm:presLayoutVars>
      </dgm:prSet>
      <dgm:spPr/>
    </dgm:pt>
    <dgm:pt modelId="{D78DBCA0-DEC3-4FE6-8EC5-737C9F899B0E}" type="pres">
      <dgm:prSet presAssocID="{7A1B67D9-DC8A-48B6-BED2-0DD9E3EFB302}" presName="rootConnector1" presStyleLbl="node1" presStyleIdx="0" presStyleCnt="0"/>
      <dgm:spPr/>
    </dgm:pt>
    <dgm:pt modelId="{CA365C57-3F89-4E63-9CFF-3136DA6474E4}" type="pres">
      <dgm:prSet presAssocID="{7A1B67D9-DC8A-48B6-BED2-0DD9E3EFB302}" presName="hierChild2" presStyleCnt="0"/>
      <dgm:spPr/>
    </dgm:pt>
    <dgm:pt modelId="{190960AD-E302-47D2-9409-1E2E4032D0D3}" type="pres">
      <dgm:prSet presAssocID="{A4C9B2CC-F97A-4F15-8E74-303C79D36980}" presName="Name64" presStyleLbl="parChTrans1D2" presStyleIdx="0" presStyleCnt="5"/>
      <dgm:spPr/>
    </dgm:pt>
    <dgm:pt modelId="{6E30976B-39EE-4DD0-BD70-02E6B8C7096E}" type="pres">
      <dgm:prSet presAssocID="{12953DB8-F813-42D9-B997-E9B176A188F3}" presName="hierRoot2" presStyleCnt="0">
        <dgm:presLayoutVars>
          <dgm:hierBranch val="init"/>
        </dgm:presLayoutVars>
      </dgm:prSet>
      <dgm:spPr/>
    </dgm:pt>
    <dgm:pt modelId="{317D5177-B4A8-435D-B39C-A3DB4B8777FC}" type="pres">
      <dgm:prSet presAssocID="{12953DB8-F813-42D9-B997-E9B176A188F3}" presName="rootComposite" presStyleCnt="0"/>
      <dgm:spPr/>
    </dgm:pt>
    <dgm:pt modelId="{BB8724E7-E21F-45B7-9310-E74EF7B7667A}" type="pres">
      <dgm:prSet presAssocID="{12953DB8-F813-42D9-B997-E9B176A188F3}" presName="rootText" presStyleLbl="node2" presStyleIdx="0" presStyleCnt="5">
        <dgm:presLayoutVars>
          <dgm:chPref val="3"/>
        </dgm:presLayoutVars>
      </dgm:prSet>
      <dgm:spPr/>
    </dgm:pt>
    <dgm:pt modelId="{E10C066A-3EB9-45DC-B309-76599030B509}" type="pres">
      <dgm:prSet presAssocID="{12953DB8-F813-42D9-B997-E9B176A188F3}" presName="rootConnector" presStyleLbl="node2" presStyleIdx="0" presStyleCnt="5"/>
      <dgm:spPr/>
    </dgm:pt>
    <dgm:pt modelId="{AC3AD6F8-F3BE-4D18-990D-5D71F650B4F4}" type="pres">
      <dgm:prSet presAssocID="{12953DB8-F813-42D9-B997-E9B176A188F3}" presName="hierChild4" presStyleCnt="0"/>
      <dgm:spPr/>
    </dgm:pt>
    <dgm:pt modelId="{375A4322-3B96-495E-9474-0D4A34CDD738}" type="pres">
      <dgm:prSet presAssocID="{12953DB8-F813-42D9-B997-E9B176A188F3}" presName="hierChild5" presStyleCnt="0"/>
      <dgm:spPr/>
    </dgm:pt>
    <dgm:pt modelId="{3ED607D5-2A93-455A-9C24-4E940F451429}" type="pres">
      <dgm:prSet presAssocID="{681FD5EA-69F7-4A0A-9102-9761847F5CF6}" presName="Name64" presStyleLbl="parChTrans1D2" presStyleIdx="1" presStyleCnt="5"/>
      <dgm:spPr/>
    </dgm:pt>
    <dgm:pt modelId="{1F8F8EE5-C11A-4BB5-914C-22BFB8D97744}" type="pres">
      <dgm:prSet presAssocID="{6C57C0BC-B177-412B-842B-4FD24BB7BBC1}" presName="hierRoot2" presStyleCnt="0">
        <dgm:presLayoutVars>
          <dgm:hierBranch val="init"/>
        </dgm:presLayoutVars>
      </dgm:prSet>
      <dgm:spPr/>
    </dgm:pt>
    <dgm:pt modelId="{E2C453D2-C341-4AE9-BB23-59C9DCF158D5}" type="pres">
      <dgm:prSet presAssocID="{6C57C0BC-B177-412B-842B-4FD24BB7BBC1}" presName="rootComposite" presStyleCnt="0"/>
      <dgm:spPr/>
    </dgm:pt>
    <dgm:pt modelId="{2B71C8DF-EF87-4DAE-A6DB-FC608FEF235F}" type="pres">
      <dgm:prSet presAssocID="{6C57C0BC-B177-412B-842B-4FD24BB7BBC1}" presName="rootText" presStyleLbl="node2" presStyleIdx="1" presStyleCnt="5">
        <dgm:presLayoutVars>
          <dgm:chPref val="3"/>
        </dgm:presLayoutVars>
      </dgm:prSet>
      <dgm:spPr/>
    </dgm:pt>
    <dgm:pt modelId="{A8F843C3-DC80-45F5-9C11-F4AB83598F5C}" type="pres">
      <dgm:prSet presAssocID="{6C57C0BC-B177-412B-842B-4FD24BB7BBC1}" presName="rootConnector" presStyleLbl="node2" presStyleIdx="1" presStyleCnt="5"/>
      <dgm:spPr/>
    </dgm:pt>
    <dgm:pt modelId="{B20B42E9-9C88-4307-91AD-7C6F31CE3339}" type="pres">
      <dgm:prSet presAssocID="{6C57C0BC-B177-412B-842B-4FD24BB7BBC1}" presName="hierChild4" presStyleCnt="0"/>
      <dgm:spPr/>
    </dgm:pt>
    <dgm:pt modelId="{EF0F428A-0571-4FB5-8E06-B46995F5F652}" type="pres">
      <dgm:prSet presAssocID="{6C57C0BC-B177-412B-842B-4FD24BB7BBC1}" presName="hierChild5" presStyleCnt="0"/>
      <dgm:spPr/>
    </dgm:pt>
    <dgm:pt modelId="{621DCC79-E308-4A0D-8BDA-96D774762796}" type="pres">
      <dgm:prSet presAssocID="{B08857BB-8470-45A8-99FF-2ABC6DBAFB62}" presName="Name64" presStyleLbl="parChTrans1D2" presStyleIdx="2" presStyleCnt="5"/>
      <dgm:spPr/>
    </dgm:pt>
    <dgm:pt modelId="{96BE9E45-C3A9-45CC-9099-C01C41E7C9A1}" type="pres">
      <dgm:prSet presAssocID="{5168A7B4-8377-49F7-90EE-53AFCB11065A}" presName="hierRoot2" presStyleCnt="0">
        <dgm:presLayoutVars>
          <dgm:hierBranch val="init"/>
        </dgm:presLayoutVars>
      </dgm:prSet>
      <dgm:spPr/>
    </dgm:pt>
    <dgm:pt modelId="{7FA9B790-1DEA-4148-9665-A7DCF3176E20}" type="pres">
      <dgm:prSet presAssocID="{5168A7B4-8377-49F7-90EE-53AFCB11065A}" presName="rootComposite" presStyleCnt="0"/>
      <dgm:spPr/>
    </dgm:pt>
    <dgm:pt modelId="{1DCB0ADE-7288-440B-822D-68BB47174448}" type="pres">
      <dgm:prSet presAssocID="{5168A7B4-8377-49F7-90EE-53AFCB11065A}" presName="rootText" presStyleLbl="node2" presStyleIdx="2" presStyleCnt="5">
        <dgm:presLayoutVars>
          <dgm:chPref val="3"/>
        </dgm:presLayoutVars>
      </dgm:prSet>
      <dgm:spPr/>
    </dgm:pt>
    <dgm:pt modelId="{30E71A18-9352-426C-8068-AE7437231588}" type="pres">
      <dgm:prSet presAssocID="{5168A7B4-8377-49F7-90EE-53AFCB11065A}" presName="rootConnector" presStyleLbl="node2" presStyleIdx="2" presStyleCnt="5"/>
      <dgm:spPr/>
    </dgm:pt>
    <dgm:pt modelId="{CEB4DBBF-E68F-433B-95D2-861C6227B04F}" type="pres">
      <dgm:prSet presAssocID="{5168A7B4-8377-49F7-90EE-53AFCB11065A}" presName="hierChild4" presStyleCnt="0"/>
      <dgm:spPr/>
    </dgm:pt>
    <dgm:pt modelId="{46B82833-21BD-4D90-88E9-D69ACD932C5C}" type="pres">
      <dgm:prSet presAssocID="{5168A7B4-8377-49F7-90EE-53AFCB11065A}" presName="hierChild5" presStyleCnt="0"/>
      <dgm:spPr/>
    </dgm:pt>
    <dgm:pt modelId="{2DA22DE1-3720-4012-AE79-13039C48A54D}" type="pres">
      <dgm:prSet presAssocID="{40D39DF1-C224-4E42-B12D-190F5C702C08}" presName="Name64" presStyleLbl="parChTrans1D2" presStyleIdx="3" presStyleCnt="5"/>
      <dgm:spPr/>
    </dgm:pt>
    <dgm:pt modelId="{2A3B2100-8035-4905-BF82-1D2E9C2620E6}" type="pres">
      <dgm:prSet presAssocID="{CDA2CD3B-8D5B-490A-BECD-B1B6F40567C5}" presName="hierRoot2" presStyleCnt="0">
        <dgm:presLayoutVars>
          <dgm:hierBranch val="init"/>
        </dgm:presLayoutVars>
      </dgm:prSet>
      <dgm:spPr/>
    </dgm:pt>
    <dgm:pt modelId="{DCB9A533-B48A-427A-92E6-0487121D04CA}" type="pres">
      <dgm:prSet presAssocID="{CDA2CD3B-8D5B-490A-BECD-B1B6F40567C5}" presName="rootComposite" presStyleCnt="0"/>
      <dgm:spPr/>
    </dgm:pt>
    <dgm:pt modelId="{BAEB5DC6-D9E6-46D2-8315-C49A831B6D9D}" type="pres">
      <dgm:prSet presAssocID="{CDA2CD3B-8D5B-490A-BECD-B1B6F40567C5}" presName="rootText" presStyleLbl="node2" presStyleIdx="3" presStyleCnt="5">
        <dgm:presLayoutVars>
          <dgm:chPref val="3"/>
        </dgm:presLayoutVars>
      </dgm:prSet>
      <dgm:spPr/>
    </dgm:pt>
    <dgm:pt modelId="{BD9F4CFF-45B9-47A6-ADA5-AB42CE25952B}" type="pres">
      <dgm:prSet presAssocID="{CDA2CD3B-8D5B-490A-BECD-B1B6F40567C5}" presName="rootConnector" presStyleLbl="node2" presStyleIdx="3" presStyleCnt="5"/>
      <dgm:spPr/>
    </dgm:pt>
    <dgm:pt modelId="{2F5F057F-A752-4260-9A90-C0EB63A7B708}" type="pres">
      <dgm:prSet presAssocID="{CDA2CD3B-8D5B-490A-BECD-B1B6F40567C5}" presName="hierChild4" presStyleCnt="0"/>
      <dgm:spPr/>
    </dgm:pt>
    <dgm:pt modelId="{3C2BB09E-4271-4513-AE6F-D48BDC45FADE}" type="pres">
      <dgm:prSet presAssocID="{CDA2CD3B-8D5B-490A-BECD-B1B6F40567C5}" presName="hierChild5" presStyleCnt="0"/>
      <dgm:spPr/>
    </dgm:pt>
    <dgm:pt modelId="{79D6BA67-1D3E-4B60-987D-7731F360E18C}" type="pres">
      <dgm:prSet presAssocID="{2D3A3CA1-7235-41B3-83E4-9A24069746A8}" presName="Name64" presStyleLbl="parChTrans1D2" presStyleIdx="4" presStyleCnt="5"/>
      <dgm:spPr/>
    </dgm:pt>
    <dgm:pt modelId="{D8C5323A-0502-4BFB-B0C3-676B65AD824A}" type="pres">
      <dgm:prSet presAssocID="{9D5B9DB8-1D2D-4D76-87B3-5CD9764B46B3}" presName="hierRoot2" presStyleCnt="0">
        <dgm:presLayoutVars>
          <dgm:hierBranch val="init"/>
        </dgm:presLayoutVars>
      </dgm:prSet>
      <dgm:spPr/>
    </dgm:pt>
    <dgm:pt modelId="{5D52820A-1D12-4120-A8CB-80228C07A36C}" type="pres">
      <dgm:prSet presAssocID="{9D5B9DB8-1D2D-4D76-87B3-5CD9764B46B3}" presName="rootComposite" presStyleCnt="0"/>
      <dgm:spPr/>
    </dgm:pt>
    <dgm:pt modelId="{680D28DB-6F6B-4CB3-BBE0-3DCE56F948F4}" type="pres">
      <dgm:prSet presAssocID="{9D5B9DB8-1D2D-4D76-87B3-5CD9764B46B3}" presName="rootText" presStyleLbl="node2" presStyleIdx="4" presStyleCnt="5">
        <dgm:presLayoutVars>
          <dgm:chPref val="3"/>
        </dgm:presLayoutVars>
      </dgm:prSet>
      <dgm:spPr/>
    </dgm:pt>
    <dgm:pt modelId="{8FDAD101-C75C-4C65-BBA9-6879D3D445EE}" type="pres">
      <dgm:prSet presAssocID="{9D5B9DB8-1D2D-4D76-87B3-5CD9764B46B3}" presName="rootConnector" presStyleLbl="node2" presStyleIdx="4" presStyleCnt="5"/>
      <dgm:spPr/>
    </dgm:pt>
    <dgm:pt modelId="{58C71D2C-0BC1-4CD2-B07C-43DF79110E72}" type="pres">
      <dgm:prSet presAssocID="{9D5B9DB8-1D2D-4D76-87B3-5CD9764B46B3}" presName="hierChild4" presStyleCnt="0"/>
      <dgm:spPr/>
    </dgm:pt>
    <dgm:pt modelId="{ED07E075-CB30-4F26-A97B-422A70C87A6C}" type="pres">
      <dgm:prSet presAssocID="{9D5B9DB8-1D2D-4D76-87B3-5CD9764B46B3}" presName="hierChild5" presStyleCnt="0"/>
      <dgm:spPr/>
    </dgm:pt>
    <dgm:pt modelId="{3DCE2D8E-85DA-4A68-829E-5AB87211FBD0}" type="pres">
      <dgm:prSet presAssocID="{7A1B67D9-DC8A-48B6-BED2-0DD9E3EFB302}" presName="hierChild3" presStyleCnt="0"/>
      <dgm:spPr/>
    </dgm:pt>
  </dgm:ptLst>
  <dgm:cxnLst>
    <dgm:cxn modelId="{8417F60F-818D-4490-9835-ADF8EA319F00}" srcId="{7A1B67D9-DC8A-48B6-BED2-0DD9E3EFB302}" destId="{CDA2CD3B-8D5B-490A-BECD-B1B6F40567C5}" srcOrd="3" destOrd="0" parTransId="{40D39DF1-C224-4E42-B12D-190F5C702C08}" sibTransId="{A947A888-F24A-4357-83E4-DC6B566253D1}"/>
    <dgm:cxn modelId="{E2AAD71B-2FB4-4667-A50D-1F6BF312B174}" type="presOf" srcId="{681FD5EA-69F7-4A0A-9102-9761847F5CF6}" destId="{3ED607D5-2A93-455A-9C24-4E940F451429}" srcOrd="0" destOrd="0" presId="urn:microsoft.com/office/officeart/2009/3/layout/HorizontalOrganizationChart"/>
    <dgm:cxn modelId="{F319C81C-D3DB-494D-A622-CE0A3BD9C2BF}" srcId="{7A1B67D9-DC8A-48B6-BED2-0DD9E3EFB302}" destId="{9D5B9DB8-1D2D-4D76-87B3-5CD9764B46B3}" srcOrd="4" destOrd="0" parTransId="{2D3A3CA1-7235-41B3-83E4-9A24069746A8}" sibTransId="{90682B1F-B6CE-44CC-BF4A-80C952AD3BA4}"/>
    <dgm:cxn modelId="{F8D68924-C366-488C-A555-45391C9D106D}" srcId="{7A1B67D9-DC8A-48B6-BED2-0DD9E3EFB302}" destId="{6C57C0BC-B177-412B-842B-4FD24BB7BBC1}" srcOrd="1" destOrd="0" parTransId="{681FD5EA-69F7-4A0A-9102-9761847F5CF6}" sibTransId="{17F461E4-F9D5-4440-B315-867924983E7C}"/>
    <dgm:cxn modelId="{511E6A31-5BD5-40A0-AAFF-36777843BD31}" type="presOf" srcId="{7A1B67D9-DC8A-48B6-BED2-0DD9E3EFB302}" destId="{7E893D99-2974-4FAA-BB3C-F4C5609ED964}" srcOrd="0" destOrd="0" presId="urn:microsoft.com/office/officeart/2009/3/layout/HorizontalOrganizationChart"/>
    <dgm:cxn modelId="{834C0F38-AA57-48CB-ABE5-6C24382FDED4}" type="presOf" srcId="{5168A7B4-8377-49F7-90EE-53AFCB11065A}" destId="{30E71A18-9352-426C-8068-AE7437231588}" srcOrd="1" destOrd="0" presId="urn:microsoft.com/office/officeart/2009/3/layout/HorizontalOrganizationChart"/>
    <dgm:cxn modelId="{3F27E838-22AC-4763-B912-62FDB366CDA7}" type="presOf" srcId="{B08857BB-8470-45A8-99FF-2ABC6DBAFB62}" destId="{621DCC79-E308-4A0D-8BDA-96D774762796}" srcOrd="0" destOrd="0" presId="urn:microsoft.com/office/officeart/2009/3/layout/HorizontalOrganizationChart"/>
    <dgm:cxn modelId="{6ECBA35B-DE5C-4C3D-A3C7-49049C8F6B04}" srcId="{06991792-7416-4A52-B3AC-864CE3AE9B50}" destId="{7A1B67D9-DC8A-48B6-BED2-0DD9E3EFB302}" srcOrd="0" destOrd="0" parTransId="{09194E02-2D53-4FFE-9D3A-4DFA792EBC4D}" sibTransId="{7398E5F6-C806-44B5-8AF1-B0F710E40864}"/>
    <dgm:cxn modelId="{F2535348-3895-47E0-BC75-E90D164CAEBB}" type="presOf" srcId="{06991792-7416-4A52-B3AC-864CE3AE9B50}" destId="{49C635C2-75DC-47BA-A62C-71D82FF41618}" srcOrd="0" destOrd="0" presId="urn:microsoft.com/office/officeart/2009/3/layout/HorizontalOrganizationChart"/>
    <dgm:cxn modelId="{34490469-243F-4286-B95F-1012CD308E8B}" type="presOf" srcId="{9D5B9DB8-1D2D-4D76-87B3-5CD9764B46B3}" destId="{680D28DB-6F6B-4CB3-BBE0-3DCE56F948F4}" srcOrd="0" destOrd="0" presId="urn:microsoft.com/office/officeart/2009/3/layout/HorizontalOrganizationChart"/>
    <dgm:cxn modelId="{C3197671-D763-4FA1-BB2F-DD21D22D65D7}" type="presOf" srcId="{6C57C0BC-B177-412B-842B-4FD24BB7BBC1}" destId="{2B71C8DF-EF87-4DAE-A6DB-FC608FEF235F}" srcOrd="0" destOrd="0" presId="urn:microsoft.com/office/officeart/2009/3/layout/HorizontalOrganizationChart"/>
    <dgm:cxn modelId="{31192A75-9AF0-4065-A6B5-50627BB59D5C}" type="presOf" srcId="{A4C9B2CC-F97A-4F15-8E74-303C79D36980}" destId="{190960AD-E302-47D2-9409-1E2E4032D0D3}" srcOrd="0" destOrd="0" presId="urn:microsoft.com/office/officeart/2009/3/layout/HorizontalOrganizationChart"/>
    <dgm:cxn modelId="{06DCBB77-E450-4ADE-9343-F9F8E28810C3}" srcId="{7A1B67D9-DC8A-48B6-BED2-0DD9E3EFB302}" destId="{12953DB8-F813-42D9-B997-E9B176A188F3}" srcOrd="0" destOrd="0" parTransId="{A4C9B2CC-F97A-4F15-8E74-303C79D36980}" sibTransId="{62FB29FC-FE1C-4633-9492-6E177A4E23F8}"/>
    <dgm:cxn modelId="{1D4F0E5A-115C-4A45-B8A9-9F447BB08B94}" srcId="{7A1B67D9-DC8A-48B6-BED2-0DD9E3EFB302}" destId="{5168A7B4-8377-49F7-90EE-53AFCB11065A}" srcOrd="2" destOrd="0" parTransId="{B08857BB-8470-45A8-99FF-2ABC6DBAFB62}" sibTransId="{45392C15-97D5-40DA-A16E-7BA9D479FB9C}"/>
    <dgm:cxn modelId="{9A8F3C7D-0432-4319-A71D-5F0092916788}" type="presOf" srcId="{12953DB8-F813-42D9-B997-E9B176A188F3}" destId="{BB8724E7-E21F-45B7-9310-E74EF7B7667A}" srcOrd="0" destOrd="0" presId="urn:microsoft.com/office/officeart/2009/3/layout/HorizontalOrganizationChart"/>
    <dgm:cxn modelId="{D879698B-73CA-415F-9BBB-692E400F26D5}" type="presOf" srcId="{2D3A3CA1-7235-41B3-83E4-9A24069746A8}" destId="{79D6BA67-1D3E-4B60-987D-7731F360E18C}" srcOrd="0" destOrd="0" presId="urn:microsoft.com/office/officeart/2009/3/layout/HorizontalOrganizationChart"/>
    <dgm:cxn modelId="{DF5918AB-B9AA-4095-B3BD-5448F21FB3DD}" type="presOf" srcId="{12953DB8-F813-42D9-B997-E9B176A188F3}" destId="{E10C066A-3EB9-45DC-B309-76599030B509}" srcOrd="1" destOrd="0" presId="urn:microsoft.com/office/officeart/2009/3/layout/HorizontalOrganizationChart"/>
    <dgm:cxn modelId="{C9C03EAC-DB68-441C-A7E7-0998CC6179EB}" type="presOf" srcId="{6C57C0BC-B177-412B-842B-4FD24BB7BBC1}" destId="{A8F843C3-DC80-45F5-9C11-F4AB83598F5C}" srcOrd="1" destOrd="0" presId="urn:microsoft.com/office/officeart/2009/3/layout/HorizontalOrganizationChart"/>
    <dgm:cxn modelId="{7D7736CC-4CEB-4AEC-A55B-A7778FE6B3F3}" type="presOf" srcId="{7A1B67D9-DC8A-48B6-BED2-0DD9E3EFB302}" destId="{D78DBCA0-DEC3-4FE6-8EC5-737C9F899B0E}" srcOrd="1" destOrd="0" presId="urn:microsoft.com/office/officeart/2009/3/layout/HorizontalOrganizationChart"/>
    <dgm:cxn modelId="{725978CD-5B58-47B0-A897-A8D36852CCFD}" type="presOf" srcId="{5168A7B4-8377-49F7-90EE-53AFCB11065A}" destId="{1DCB0ADE-7288-440B-822D-68BB47174448}" srcOrd="0" destOrd="0" presId="urn:microsoft.com/office/officeart/2009/3/layout/HorizontalOrganizationChart"/>
    <dgm:cxn modelId="{C086A9E2-4780-47E7-87BE-26A4B0F9C8EA}" type="presOf" srcId="{40D39DF1-C224-4E42-B12D-190F5C702C08}" destId="{2DA22DE1-3720-4012-AE79-13039C48A54D}" srcOrd="0" destOrd="0" presId="urn:microsoft.com/office/officeart/2009/3/layout/HorizontalOrganizationChart"/>
    <dgm:cxn modelId="{D02E75E5-2C27-4F0F-8093-B70EBF5E69F3}" type="presOf" srcId="{9D5B9DB8-1D2D-4D76-87B3-5CD9764B46B3}" destId="{8FDAD101-C75C-4C65-BBA9-6879D3D445EE}" srcOrd="1" destOrd="0" presId="urn:microsoft.com/office/officeart/2009/3/layout/HorizontalOrganizationChart"/>
    <dgm:cxn modelId="{2DB4F0F1-843E-4E80-AE07-C3A27E5707C7}" type="presOf" srcId="{CDA2CD3B-8D5B-490A-BECD-B1B6F40567C5}" destId="{BD9F4CFF-45B9-47A6-ADA5-AB42CE25952B}" srcOrd="1" destOrd="0" presId="urn:microsoft.com/office/officeart/2009/3/layout/HorizontalOrganizationChart"/>
    <dgm:cxn modelId="{110339FB-8CAD-4F1D-90E8-618C5C5AF2F0}" type="presOf" srcId="{CDA2CD3B-8D5B-490A-BECD-B1B6F40567C5}" destId="{BAEB5DC6-D9E6-46D2-8315-C49A831B6D9D}" srcOrd="0" destOrd="0" presId="urn:microsoft.com/office/officeart/2009/3/layout/HorizontalOrganizationChart"/>
    <dgm:cxn modelId="{9A1CF8FB-EF43-469C-81FC-8181361DFCA4}" type="presParOf" srcId="{49C635C2-75DC-47BA-A62C-71D82FF41618}" destId="{578EAD13-52F4-4339-A66E-17896AAF9CBD}" srcOrd="0" destOrd="0" presId="urn:microsoft.com/office/officeart/2009/3/layout/HorizontalOrganizationChart"/>
    <dgm:cxn modelId="{E4A26B40-D746-4D5C-A1D0-6EAA09280DDA}" type="presParOf" srcId="{578EAD13-52F4-4339-A66E-17896AAF9CBD}" destId="{18B54AEA-2D70-4575-AD3F-3BD80A964337}" srcOrd="0" destOrd="0" presId="urn:microsoft.com/office/officeart/2009/3/layout/HorizontalOrganizationChart"/>
    <dgm:cxn modelId="{CB843918-EF09-4548-940A-965109CB2584}" type="presParOf" srcId="{18B54AEA-2D70-4575-AD3F-3BD80A964337}" destId="{7E893D99-2974-4FAA-BB3C-F4C5609ED964}" srcOrd="0" destOrd="0" presId="urn:microsoft.com/office/officeart/2009/3/layout/HorizontalOrganizationChart"/>
    <dgm:cxn modelId="{DEA33910-2D22-4584-8409-B110F6CC00FF}" type="presParOf" srcId="{18B54AEA-2D70-4575-AD3F-3BD80A964337}" destId="{D78DBCA0-DEC3-4FE6-8EC5-737C9F899B0E}" srcOrd="1" destOrd="0" presId="urn:microsoft.com/office/officeart/2009/3/layout/HorizontalOrganizationChart"/>
    <dgm:cxn modelId="{FD80042A-2361-48DC-8690-A9DF23BFDC3C}" type="presParOf" srcId="{578EAD13-52F4-4339-A66E-17896AAF9CBD}" destId="{CA365C57-3F89-4E63-9CFF-3136DA6474E4}" srcOrd="1" destOrd="0" presId="urn:microsoft.com/office/officeart/2009/3/layout/HorizontalOrganizationChart"/>
    <dgm:cxn modelId="{2B8E93A2-42D0-4F6E-B0E9-307AC2DC337C}" type="presParOf" srcId="{CA365C57-3F89-4E63-9CFF-3136DA6474E4}" destId="{190960AD-E302-47D2-9409-1E2E4032D0D3}" srcOrd="0" destOrd="0" presId="urn:microsoft.com/office/officeart/2009/3/layout/HorizontalOrganizationChart"/>
    <dgm:cxn modelId="{CB5874DF-E019-409A-B686-ADC6CB6BEC70}" type="presParOf" srcId="{CA365C57-3F89-4E63-9CFF-3136DA6474E4}" destId="{6E30976B-39EE-4DD0-BD70-02E6B8C7096E}" srcOrd="1" destOrd="0" presId="urn:microsoft.com/office/officeart/2009/3/layout/HorizontalOrganizationChart"/>
    <dgm:cxn modelId="{A660C2C6-EF36-4C3A-BE43-6192EC942419}" type="presParOf" srcId="{6E30976B-39EE-4DD0-BD70-02E6B8C7096E}" destId="{317D5177-B4A8-435D-B39C-A3DB4B8777FC}" srcOrd="0" destOrd="0" presId="urn:microsoft.com/office/officeart/2009/3/layout/HorizontalOrganizationChart"/>
    <dgm:cxn modelId="{0D311707-0B3A-4CA6-A1FD-B4ADE9C57ABE}" type="presParOf" srcId="{317D5177-B4A8-435D-B39C-A3DB4B8777FC}" destId="{BB8724E7-E21F-45B7-9310-E74EF7B7667A}" srcOrd="0" destOrd="0" presId="urn:microsoft.com/office/officeart/2009/3/layout/HorizontalOrganizationChart"/>
    <dgm:cxn modelId="{9459C2E1-AAB3-4FBE-A5DF-ADECC76CC64B}" type="presParOf" srcId="{317D5177-B4A8-435D-B39C-A3DB4B8777FC}" destId="{E10C066A-3EB9-45DC-B309-76599030B509}" srcOrd="1" destOrd="0" presId="urn:microsoft.com/office/officeart/2009/3/layout/HorizontalOrganizationChart"/>
    <dgm:cxn modelId="{2EC43B20-56AF-4AD8-8B36-69839E46D304}" type="presParOf" srcId="{6E30976B-39EE-4DD0-BD70-02E6B8C7096E}" destId="{AC3AD6F8-F3BE-4D18-990D-5D71F650B4F4}" srcOrd="1" destOrd="0" presId="urn:microsoft.com/office/officeart/2009/3/layout/HorizontalOrganizationChart"/>
    <dgm:cxn modelId="{24A45A48-6927-4C6A-A940-9B7A40BE71DD}" type="presParOf" srcId="{6E30976B-39EE-4DD0-BD70-02E6B8C7096E}" destId="{375A4322-3B96-495E-9474-0D4A34CDD738}" srcOrd="2" destOrd="0" presId="urn:microsoft.com/office/officeart/2009/3/layout/HorizontalOrganizationChart"/>
    <dgm:cxn modelId="{8700FB00-A710-4962-B5D6-3260A75DF39F}" type="presParOf" srcId="{CA365C57-3F89-4E63-9CFF-3136DA6474E4}" destId="{3ED607D5-2A93-455A-9C24-4E940F451429}" srcOrd="2" destOrd="0" presId="urn:microsoft.com/office/officeart/2009/3/layout/HorizontalOrganizationChart"/>
    <dgm:cxn modelId="{33A7DCEE-D3A7-497B-807F-EE29F2118A1A}" type="presParOf" srcId="{CA365C57-3F89-4E63-9CFF-3136DA6474E4}" destId="{1F8F8EE5-C11A-4BB5-914C-22BFB8D97744}" srcOrd="3" destOrd="0" presId="urn:microsoft.com/office/officeart/2009/3/layout/HorizontalOrganizationChart"/>
    <dgm:cxn modelId="{64025AAA-62E0-469B-8D86-47967C8A3AFA}" type="presParOf" srcId="{1F8F8EE5-C11A-4BB5-914C-22BFB8D97744}" destId="{E2C453D2-C341-4AE9-BB23-59C9DCF158D5}" srcOrd="0" destOrd="0" presId="urn:microsoft.com/office/officeart/2009/3/layout/HorizontalOrganizationChart"/>
    <dgm:cxn modelId="{58465125-F3B7-45E8-AF39-6B7576529B38}" type="presParOf" srcId="{E2C453D2-C341-4AE9-BB23-59C9DCF158D5}" destId="{2B71C8DF-EF87-4DAE-A6DB-FC608FEF235F}" srcOrd="0" destOrd="0" presId="urn:microsoft.com/office/officeart/2009/3/layout/HorizontalOrganizationChart"/>
    <dgm:cxn modelId="{83BD187F-6427-48FD-9CD6-6C451B067184}" type="presParOf" srcId="{E2C453D2-C341-4AE9-BB23-59C9DCF158D5}" destId="{A8F843C3-DC80-45F5-9C11-F4AB83598F5C}" srcOrd="1" destOrd="0" presId="urn:microsoft.com/office/officeart/2009/3/layout/HorizontalOrganizationChart"/>
    <dgm:cxn modelId="{FCDC6561-1733-4F85-994A-6DAE97745C51}" type="presParOf" srcId="{1F8F8EE5-C11A-4BB5-914C-22BFB8D97744}" destId="{B20B42E9-9C88-4307-91AD-7C6F31CE3339}" srcOrd="1" destOrd="0" presId="urn:microsoft.com/office/officeart/2009/3/layout/HorizontalOrganizationChart"/>
    <dgm:cxn modelId="{0BD3D320-73C0-49AB-8872-7EFF7611F679}" type="presParOf" srcId="{1F8F8EE5-C11A-4BB5-914C-22BFB8D97744}" destId="{EF0F428A-0571-4FB5-8E06-B46995F5F652}" srcOrd="2" destOrd="0" presId="urn:microsoft.com/office/officeart/2009/3/layout/HorizontalOrganizationChart"/>
    <dgm:cxn modelId="{C24D26E2-150F-4D24-8793-FA75CF4CC138}" type="presParOf" srcId="{CA365C57-3F89-4E63-9CFF-3136DA6474E4}" destId="{621DCC79-E308-4A0D-8BDA-96D774762796}" srcOrd="4" destOrd="0" presId="urn:microsoft.com/office/officeart/2009/3/layout/HorizontalOrganizationChart"/>
    <dgm:cxn modelId="{9D1D9C1B-4701-4D88-AFBB-3DBF810F3CE0}" type="presParOf" srcId="{CA365C57-3F89-4E63-9CFF-3136DA6474E4}" destId="{96BE9E45-C3A9-45CC-9099-C01C41E7C9A1}" srcOrd="5" destOrd="0" presId="urn:microsoft.com/office/officeart/2009/3/layout/HorizontalOrganizationChart"/>
    <dgm:cxn modelId="{C6CC9375-026B-4208-B091-D3914E77A5C8}" type="presParOf" srcId="{96BE9E45-C3A9-45CC-9099-C01C41E7C9A1}" destId="{7FA9B790-1DEA-4148-9665-A7DCF3176E20}" srcOrd="0" destOrd="0" presId="urn:microsoft.com/office/officeart/2009/3/layout/HorizontalOrganizationChart"/>
    <dgm:cxn modelId="{16DB2732-D7F4-4912-B674-E0346D31DC1D}" type="presParOf" srcId="{7FA9B790-1DEA-4148-9665-A7DCF3176E20}" destId="{1DCB0ADE-7288-440B-822D-68BB47174448}" srcOrd="0" destOrd="0" presId="urn:microsoft.com/office/officeart/2009/3/layout/HorizontalOrganizationChart"/>
    <dgm:cxn modelId="{B3B088F4-7EEA-43C4-9C56-56D7A54C24F9}" type="presParOf" srcId="{7FA9B790-1DEA-4148-9665-A7DCF3176E20}" destId="{30E71A18-9352-426C-8068-AE7437231588}" srcOrd="1" destOrd="0" presId="urn:microsoft.com/office/officeart/2009/3/layout/HorizontalOrganizationChart"/>
    <dgm:cxn modelId="{23526084-8652-4895-9F5A-7F0FCA511BF9}" type="presParOf" srcId="{96BE9E45-C3A9-45CC-9099-C01C41E7C9A1}" destId="{CEB4DBBF-E68F-433B-95D2-861C6227B04F}" srcOrd="1" destOrd="0" presId="urn:microsoft.com/office/officeart/2009/3/layout/HorizontalOrganizationChart"/>
    <dgm:cxn modelId="{475C5B40-FF0F-48AD-8435-88672CF0095C}" type="presParOf" srcId="{96BE9E45-C3A9-45CC-9099-C01C41E7C9A1}" destId="{46B82833-21BD-4D90-88E9-D69ACD932C5C}" srcOrd="2" destOrd="0" presId="urn:microsoft.com/office/officeart/2009/3/layout/HorizontalOrganizationChart"/>
    <dgm:cxn modelId="{35703C1D-1CE2-4A24-8C07-5EB46C40E6C1}" type="presParOf" srcId="{CA365C57-3F89-4E63-9CFF-3136DA6474E4}" destId="{2DA22DE1-3720-4012-AE79-13039C48A54D}" srcOrd="6" destOrd="0" presId="urn:microsoft.com/office/officeart/2009/3/layout/HorizontalOrganizationChart"/>
    <dgm:cxn modelId="{C9E37A53-A080-4B4E-B51D-262C776B9AC1}" type="presParOf" srcId="{CA365C57-3F89-4E63-9CFF-3136DA6474E4}" destId="{2A3B2100-8035-4905-BF82-1D2E9C2620E6}" srcOrd="7" destOrd="0" presId="urn:microsoft.com/office/officeart/2009/3/layout/HorizontalOrganizationChart"/>
    <dgm:cxn modelId="{F2DC54D1-5893-46CA-888A-C466EA904FA1}" type="presParOf" srcId="{2A3B2100-8035-4905-BF82-1D2E9C2620E6}" destId="{DCB9A533-B48A-427A-92E6-0487121D04CA}" srcOrd="0" destOrd="0" presId="urn:microsoft.com/office/officeart/2009/3/layout/HorizontalOrganizationChart"/>
    <dgm:cxn modelId="{93EE9BB7-C34B-4E7E-88A7-BED8CB5BF369}" type="presParOf" srcId="{DCB9A533-B48A-427A-92E6-0487121D04CA}" destId="{BAEB5DC6-D9E6-46D2-8315-C49A831B6D9D}" srcOrd="0" destOrd="0" presId="urn:microsoft.com/office/officeart/2009/3/layout/HorizontalOrganizationChart"/>
    <dgm:cxn modelId="{1A6FAA78-066E-4DEF-966E-75C091C7403B}" type="presParOf" srcId="{DCB9A533-B48A-427A-92E6-0487121D04CA}" destId="{BD9F4CFF-45B9-47A6-ADA5-AB42CE25952B}" srcOrd="1" destOrd="0" presId="urn:microsoft.com/office/officeart/2009/3/layout/HorizontalOrganizationChart"/>
    <dgm:cxn modelId="{069A11E0-9CEB-483C-A37C-6A3A1168EFB1}" type="presParOf" srcId="{2A3B2100-8035-4905-BF82-1D2E9C2620E6}" destId="{2F5F057F-A752-4260-9A90-C0EB63A7B708}" srcOrd="1" destOrd="0" presId="urn:microsoft.com/office/officeart/2009/3/layout/HorizontalOrganizationChart"/>
    <dgm:cxn modelId="{544DF29F-4B7E-4A30-9079-A8D460E65DD4}" type="presParOf" srcId="{2A3B2100-8035-4905-BF82-1D2E9C2620E6}" destId="{3C2BB09E-4271-4513-AE6F-D48BDC45FADE}" srcOrd="2" destOrd="0" presId="urn:microsoft.com/office/officeart/2009/3/layout/HorizontalOrganizationChart"/>
    <dgm:cxn modelId="{AC210027-D143-4C8F-B32E-880C8482A5CB}" type="presParOf" srcId="{CA365C57-3F89-4E63-9CFF-3136DA6474E4}" destId="{79D6BA67-1D3E-4B60-987D-7731F360E18C}" srcOrd="8" destOrd="0" presId="urn:microsoft.com/office/officeart/2009/3/layout/HorizontalOrganizationChart"/>
    <dgm:cxn modelId="{81AFEBA0-A488-4AB0-96C0-F8185B963681}" type="presParOf" srcId="{CA365C57-3F89-4E63-9CFF-3136DA6474E4}" destId="{D8C5323A-0502-4BFB-B0C3-676B65AD824A}" srcOrd="9" destOrd="0" presId="urn:microsoft.com/office/officeart/2009/3/layout/HorizontalOrganizationChart"/>
    <dgm:cxn modelId="{EFA4FE65-3301-4397-A2DA-C71979AEB75A}" type="presParOf" srcId="{D8C5323A-0502-4BFB-B0C3-676B65AD824A}" destId="{5D52820A-1D12-4120-A8CB-80228C07A36C}" srcOrd="0" destOrd="0" presId="urn:microsoft.com/office/officeart/2009/3/layout/HorizontalOrganizationChart"/>
    <dgm:cxn modelId="{F5FE9B2D-804D-4C05-8A04-76790849306B}" type="presParOf" srcId="{5D52820A-1D12-4120-A8CB-80228C07A36C}" destId="{680D28DB-6F6B-4CB3-BBE0-3DCE56F948F4}" srcOrd="0" destOrd="0" presId="urn:microsoft.com/office/officeart/2009/3/layout/HorizontalOrganizationChart"/>
    <dgm:cxn modelId="{3BA62984-94D3-417C-98AF-782A930BEEBD}" type="presParOf" srcId="{5D52820A-1D12-4120-A8CB-80228C07A36C}" destId="{8FDAD101-C75C-4C65-BBA9-6879D3D445EE}" srcOrd="1" destOrd="0" presId="urn:microsoft.com/office/officeart/2009/3/layout/HorizontalOrganizationChart"/>
    <dgm:cxn modelId="{22185FC2-D59A-4354-8F7B-E4B6CB078513}" type="presParOf" srcId="{D8C5323A-0502-4BFB-B0C3-676B65AD824A}" destId="{58C71D2C-0BC1-4CD2-B07C-43DF79110E72}" srcOrd="1" destOrd="0" presId="urn:microsoft.com/office/officeart/2009/3/layout/HorizontalOrganizationChart"/>
    <dgm:cxn modelId="{135F7460-EE18-4CB8-8ACF-534AE2FB7737}" type="presParOf" srcId="{D8C5323A-0502-4BFB-B0C3-676B65AD824A}" destId="{ED07E075-CB30-4F26-A97B-422A70C87A6C}" srcOrd="2" destOrd="0" presId="urn:microsoft.com/office/officeart/2009/3/layout/HorizontalOrganizationChart"/>
    <dgm:cxn modelId="{31AE47EE-F7B5-494D-8725-FB5F196EF7D7}" type="presParOf" srcId="{578EAD13-52F4-4339-A66E-17896AAF9CBD}" destId="{3DCE2D8E-85DA-4A68-829E-5AB87211FBD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D2DB6-6EEB-4B0A-BAF9-D5B1E28C5F3C}">
      <dsp:nvSpPr>
        <dsp:cNvPr id="0" name=""/>
        <dsp:cNvSpPr/>
      </dsp:nvSpPr>
      <dsp:spPr>
        <a:xfrm>
          <a:off x="3786194" y="1258532"/>
          <a:ext cx="6024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422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71580" y="1301083"/>
        <a:ext cx="31651" cy="6336"/>
      </dsp:txXfrm>
    </dsp:sp>
    <dsp:sp modelId="{59652518-84FD-452F-BCC6-B0EF4E37F117}">
      <dsp:nvSpPr>
        <dsp:cNvPr id="0" name=""/>
        <dsp:cNvSpPr/>
      </dsp:nvSpPr>
      <dsp:spPr>
        <a:xfrm>
          <a:off x="274139" y="48984"/>
          <a:ext cx="3513855" cy="251053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4864" tIns="141563" rIns="134864" bIns="14156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el proceso de producción de tomate bajo condiciones de invernadero.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139" y="48984"/>
        <a:ext cx="3513855" cy="2510535"/>
      </dsp:txXfrm>
    </dsp:sp>
    <dsp:sp modelId="{5C122DFA-A98E-4BD1-B241-34ED3E4D2149}">
      <dsp:nvSpPr>
        <dsp:cNvPr id="0" name=""/>
        <dsp:cNvSpPr/>
      </dsp:nvSpPr>
      <dsp:spPr>
        <a:xfrm>
          <a:off x="2149579" y="2603008"/>
          <a:ext cx="4237441" cy="602422"/>
        </a:xfrm>
        <a:custGeom>
          <a:avLst/>
          <a:gdLst/>
          <a:ahLst/>
          <a:cxnLst/>
          <a:rect l="0" t="0" r="0" b="0"/>
          <a:pathLst>
            <a:path>
              <a:moveTo>
                <a:pt x="4237441" y="0"/>
              </a:moveTo>
              <a:lnTo>
                <a:pt x="4237441" y="318311"/>
              </a:lnTo>
              <a:lnTo>
                <a:pt x="0" y="318311"/>
              </a:lnTo>
              <a:lnTo>
                <a:pt x="0" y="602422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1189" y="2901051"/>
        <a:ext cx="214223" cy="6336"/>
      </dsp:txXfrm>
    </dsp:sp>
    <dsp:sp modelId="{CDE4F4EE-CF05-4387-B0F0-1EDA89CF8170}">
      <dsp:nvSpPr>
        <dsp:cNvPr id="0" name=""/>
        <dsp:cNvSpPr/>
      </dsp:nvSpPr>
      <dsp:spPr>
        <a:xfrm>
          <a:off x="4421017" y="3695"/>
          <a:ext cx="3932007" cy="26011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4864" tIns="141563" rIns="134864" bIns="14156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el sistema de </a:t>
          </a:r>
          <a:r>
            <a:rPr lang="es-ES_tradnl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fertirrigación</a:t>
          </a:r>
          <a:r>
            <a:rPr lang="es-ES_tradnl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que maneja la empresa para el cultivo de tomate.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1017" y="3695"/>
        <a:ext cx="3932007" cy="2601113"/>
      </dsp:txXfrm>
    </dsp:sp>
    <dsp:sp modelId="{9EA14281-DB33-415A-85E0-FE25A641D713}">
      <dsp:nvSpPr>
        <dsp:cNvPr id="0" name=""/>
        <dsp:cNvSpPr/>
      </dsp:nvSpPr>
      <dsp:spPr>
        <a:xfrm>
          <a:off x="4023220" y="4314972"/>
          <a:ext cx="6024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422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8606" y="4357524"/>
        <a:ext cx="31651" cy="6336"/>
      </dsp:txXfrm>
    </dsp:sp>
    <dsp:sp modelId="{4EDE0309-D843-46DE-BDBF-62744E8CC989}">
      <dsp:nvSpPr>
        <dsp:cNvPr id="0" name=""/>
        <dsp:cNvSpPr/>
      </dsp:nvSpPr>
      <dsp:spPr>
        <a:xfrm>
          <a:off x="274139" y="3237831"/>
          <a:ext cx="3750880" cy="224572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4864" tIns="141563" rIns="134864" bIns="14156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y practicar las actividades realizadas durante el ciclo de la planta de tomate.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139" y="3237831"/>
        <a:ext cx="3750880" cy="2245723"/>
      </dsp:txXfrm>
    </dsp:sp>
    <dsp:sp modelId="{0EBF21DC-D6DA-40D6-9E31-B878E9A8D4F8}">
      <dsp:nvSpPr>
        <dsp:cNvPr id="0" name=""/>
        <dsp:cNvSpPr/>
      </dsp:nvSpPr>
      <dsp:spPr>
        <a:xfrm>
          <a:off x="4658043" y="3340397"/>
          <a:ext cx="3582799" cy="20405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4864" tIns="141563" rIns="134864" bIns="14156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el control de plagas y enfermedades del cultivo de tomate.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8043" y="3340397"/>
        <a:ext cx="3582799" cy="2040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6BA67-1D3E-4B60-987D-7731F360E18C}">
      <dsp:nvSpPr>
        <dsp:cNvPr id="0" name=""/>
        <dsp:cNvSpPr/>
      </dsp:nvSpPr>
      <dsp:spPr>
        <a:xfrm>
          <a:off x="4050595" y="3101009"/>
          <a:ext cx="611718" cy="2630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859" y="0"/>
              </a:lnTo>
              <a:lnTo>
                <a:pt x="305859" y="2630389"/>
              </a:lnTo>
              <a:lnTo>
                <a:pt x="611718" y="2630389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22DE1-3720-4012-AE79-13039C48A54D}">
      <dsp:nvSpPr>
        <dsp:cNvPr id="0" name=""/>
        <dsp:cNvSpPr/>
      </dsp:nvSpPr>
      <dsp:spPr>
        <a:xfrm>
          <a:off x="4050595" y="3101009"/>
          <a:ext cx="611718" cy="1315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859" y="0"/>
              </a:lnTo>
              <a:lnTo>
                <a:pt x="305859" y="1315194"/>
              </a:lnTo>
              <a:lnTo>
                <a:pt x="611718" y="1315194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1DCC79-E308-4A0D-8BDA-96D774762796}">
      <dsp:nvSpPr>
        <dsp:cNvPr id="0" name=""/>
        <dsp:cNvSpPr/>
      </dsp:nvSpPr>
      <dsp:spPr>
        <a:xfrm>
          <a:off x="4050595" y="3055289"/>
          <a:ext cx="611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1718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607D5-2A93-455A-9C24-4E940F451429}">
      <dsp:nvSpPr>
        <dsp:cNvPr id="0" name=""/>
        <dsp:cNvSpPr/>
      </dsp:nvSpPr>
      <dsp:spPr>
        <a:xfrm>
          <a:off x="4050595" y="1785814"/>
          <a:ext cx="611718" cy="1315194"/>
        </a:xfrm>
        <a:custGeom>
          <a:avLst/>
          <a:gdLst/>
          <a:ahLst/>
          <a:cxnLst/>
          <a:rect l="0" t="0" r="0" b="0"/>
          <a:pathLst>
            <a:path>
              <a:moveTo>
                <a:pt x="0" y="1315194"/>
              </a:moveTo>
              <a:lnTo>
                <a:pt x="305859" y="1315194"/>
              </a:lnTo>
              <a:lnTo>
                <a:pt x="305859" y="0"/>
              </a:lnTo>
              <a:lnTo>
                <a:pt x="611718" y="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960AD-E302-47D2-9409-1E2E4032D0D3}">
      <dsp:nvSpPr>
        <dsp:cNvPr id="0" name=""/>
        <dsp:cNvSpPr/>
      </dsp:nvSpPr>
      <dsp:spPr>
        <a:xfrm>
          <a:off x="4050595" y="470619"/>
          <a:ext cx="611718" cy="2630389"/>
        </a:xfrm>
        <a:custGeom>
          <a:avLst/>
          <a:gdLst/>
          <a:ahLst/>
          <a:cxnLst/>
          <a:rect l="0" t="0" r="0" b="0"/>
          <a:pathLst>
            <a:path>
              <a:moveTo>
                <a:pt x="0" y="2630389"/>
              </a:moveTo>
              <a:lnTo>
                <a:pt x="305859" y="2630389"/>
              </a:lnTo>
              <a:lnTo>
                <a:pt x="305859" y="0"/>
              </a:lnTo>
              <a:lnTo>
                <a:pt x="611718" y="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93D99-2974-4FAA-BB3C-F4C5609ED964}">
      <dsp:nvSpPr>
        <dsp:cNvPr id="0" name=""/>
        <dsp:cNvSpPr/>
      </dsp:nvSpPr>
      <dsp:spPr>
        <a:xfrm>
          <a:off x="121343" y="1736037"/>
          <a:ext cx="3929251" cy="27299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b="1" kern="1200" dirty="0">
              <a:latin typeface="Arial" panose="020B0604020202020204" pitchFamily="34" charset="0"/>
              <a:cs typeface="Arial" panose="020B0604020202020204" pitchFamily="34" charset="0"/>
            </a:rPr>
            <a:t>Áreas del Conocimiento Puestas en Prácticas</a:t>
          </a:r>
          <a:endParaRPr lang="en-US" sz="3600" kern="1200" dirty="0"/>
        </a:p>
      </dsp:txBody>
      <dsp:txXfrm>
        <a:off x="121343" y="1736037"/>
        <a:ext cx="3929251" cy="2729943"/>
      </dsp:txXfrm>
    </dsp:sp>
    <dsp:sp modelId="{BB8724E7-E21F-45B7-9310-E74EF7B7667A}">
      <dsp:nvSpPr>
        <dsp:cNvPr id="0" name=""/>
        <dsp:cNvSpPr/>
      </dsp:nvSpPr>
      <dsp:spPr>
        <a:xfrm>
          <a:off x="4662314" y="4183"/>
          <a:ext cx="3058592" cy="9328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Maquinaria Agrícola </a:t>
          </a:r>
          <a:endParaRPr lang="en-US" sz="3300" kern="1200" dirty="0"/>
        </a:p>
      </dsp:txBody>
      <dsp:txXfrm>
        <a:off x="4662314" y="4183"/>
        <a:ext cx="3058592" cy="932870"/>
      </dsp:txXfrm>
    </dsp:sp>
    <dsp:sp modelId="{2B71C8DF-EF87-4DAE-A6DB-FC608FEF235F}">
      <dsp:nvSpPr>
        <dsp:cNvPr id="0" name=""/>
        <dsp:cNvSpPr/>
      </dsp:nvSpPr>
      <dsp:spPr>
        <a:xfrm>
          <a:off x="4662314" y="1319378"/>
          <a:ext cx="3058592" cy="9328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Prácticas Agrícolas </a:t>
          </a:r>
          <a:endParaRPr lang="en-US" sz="3300" kern="1200" dirty="0"/>
        </a:p>
      </dsp:txBody>
      <dsp:txXfrm>
        <a:off x="4662314" y="1319378"/>
        <a:ext cx="3058592" cy="932870"/>
      </dsp:txXfrm>
    </dsp:sp>
    <dsp:sp modelId="{1DCB0ADE-7288-440B-822D-68BB47174448}">
      <dsp:nvSpPr>
        <dsp:cNvPr id="0" name=""/>
        <dsp:cNvSpPr/>
      </dsp:nvSpPr>
      <dsp:spPr>
        <a:xfrm>
          <a:off x="4662314" y="2634573"/>
          <a:ext cx="3058592" cy="9328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Fisiología Vegetal </a:t>
          </a:r>
          <a:endParaRPr lang="en-US" sz="3300" kern="1200"/>
        </a:p>
      </dsp:txBody>
      <dsp:txXfrm>
        <a:off x="4662314" y="2634573"/>
        <a:ext cx="3058592" cy="932870"/>
      </dsp:txXfrm>
    </dsp:sp>
    <dsp:sp modelId="{BAEB5DC6-D9E6-46D2-8315-C49A831B6D9D}">
      <dsp:nvSpPr>
        <dsp:cNvPr id="0" name=""/>
        <dsp:cNvSpPr/>
      </dsp:nvSpPr>
      <dsp:spPr>
        <a:xfrm>
          <a:off x="4662314" y="3949768"/>
          <a:ext cx="3058592" cy="9328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Plaguicidas Agrícolas</a:t>
          </a:r>
          <a:endParaRPr lang="en-US" sz="3300" kern="1200" dirty="0"/>
        </a:p>
      </dsp:txBody>
      <dsp:txXfrm>
        <a:off x="4662314" y="3949768"/>
        <a:ext cx="3058592" cy="932870"/>
      </dsp:txXfrm>
    </dsp:sp>
    <dsp:sp modelId="{680D28DB-6F6B-4CB3-BBE0-3DCE56F948F4}">
      <dsp:nvSpPr>
        <dsp:cNvPr id="0" name=""/>
        <dsp:cNvSpPr/>
      </dsp:nvSpPr>
      <dsp:spPr>
        <a:xfrm>
          <a:off x="4662314" y="5264963"/>
          <a:ext cx="3058592" cy="9328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Nutrición Vegetal</a:t>
          </a:r>
          <a:endParaRPr lang="en-US" sz="3300" kern="1200" dirty="0"/>
        </a:p>
      </dsp:txBody>
      <dsp:txXfrm>
        <a:off x="4662314" y="5264963"/>
        <a:ext cx="3058592" cy="932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4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292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0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28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7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2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1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9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7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3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8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9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5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79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9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8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2587D2-D75C-4979-AFEC-5DF88F4373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3" y="319422"/>
            <a:ext cx="1630018" cy="1512000"/>
          </a:xfrm>
          <a:prstGeom prst="rect">
            <a:avLst/>
          </a:prstGeom>
          <a:noFill/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02E944F3-EA9A-4023-82E1-818B7853F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8500" y="665070"/>
            <a:ext cx="5427000" cy="1166351"/>
          </a:xfrm>
        </p:spPr>
        <p:txBody>
          <a:bodyPr>
            <a:normAutofit/>
          </a:bodyPr>
          <a:lstStyle/>
          <a:p>
            <a:pPr algn="ctr"/>
            <a:r>
              <a:rPr lang="es-MX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AUTÓNOMA AGRARIA</a:t>
            </a:r>
          </a:p>
          <a:p>
            <a:pPr algn="ctr"/>
            <a:r>
              <a:rPr lang="es-MX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ANTONIO NARRO 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94FF02E-7A65-4F40-B315-D248C86B7A7E}"/>
              </a:ext>
            </a:extLst>
          </p:cNvPr>
          <p:cNvSpPr txBox="1">
            <a:spLocks/>
          </p:cNvSpPr>
          <p:nvPr/>
        </p:nvSpPr>
        <p:spPr>
          <a:xfrm>
            <a:off x="592025" y="2230379"/>
            <a:ext cx="7959950" cy="3962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MX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Ingeniero Agrónomo en Producción </a:t>
            </a:r>
          </a:p>
          <a:p>
            <a:pPr>
              <a:lnSpc>
                <a:spcPct val="150000"/>
              </a:lnSpc>
            </a:pPr>
            <a:r>
              <a:rPr lang="es-ES_tradn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VITRILAG S. DE P.R. DE R.L. DE C.V</a:t>
            </a:r>
          </a:p>
          <a:p>
            <a:pPr>
              <a:lnSpc>
                <a:spcPct val="150000"/>
              </a:lnSpc>
            </a:pPr>
            <a:r>
              <a:rPr lang="es-MX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Profesionales</a:t>
            </a:r>
          </a:p>
          <a:p>
            <a:pPr>
              <a:lnSpc>
                <a:spcPct val="150000"/>
              </a:lnSpc>
            </a:pP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Donaldo López </a:t>
            </a:r>
            <a:r>
              <a:rPr lang="es-MX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López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Dra. Susana Gómez Martínez 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Sergio Adrián Morales Ramírez</a:t>
            </a:r>
            <a:endParaRPr lang="es-MX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o hay texto alternativo automático disponible.">
            <a:extLst>
              <a:ext uri="{FF2B5EF4-FFF2-40B4-BE49-F238E27FC236}">
                <a16:creationId xmlns:a16="http://schemas.microsoft.com/office/drawing/2014/main" id="{56F93412-C8BF-486E-A744-3D989138C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15394" r="4319" b="17685"/>
          <a:stretch/>
        </p:blipFill>
        <p:spPr bwMode="auto">
          <a:xfrm>
            <a:off x="7293136" y="319422"/>
            <a:ext cx="172948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árbol, exterior, hombre, planta&#10;&#10;Descripción generada con confianza muy alta">
            <a:extLst>
              <a:ext uri="{FF2B5EF4-FFF2-40B4-BE49-F238E27FC236}">
                <a16:creationId xmlns:a16="http://schemas.microsoft.com/office/drawing/2014/main" id="{7FE4DA85-6587-439D-9D91-F4656739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131" y="234783"/>
            <a:ext cx="3527951" cy="3860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Imagen que contiene árbol, exterior&#10;&#10;Descripción generada con confianza muy alta">
            <a:extLst>
              <a:ext uri="{FF2B5EF4-FFF2-40B4-BE49-F238E27FC236}">
                <a16:creationId xmlns:a16="http://schemas.microsoft.com/office/drawing/2014/main" id="{A96B5345-E80D-4898-ADB8-5D9D34BC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8869" y="3093148"/>
            <a:ext cx="3596272" cy="28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17372E-915C-425E-AC16-0DE121BD7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35139" y="1653121"/>
            <a:ext cx="3873720" cy="254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65BB166-10C9-444E-93D6-87F39D14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938"/>
            <a:ext cx="2914251" cy="1099102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Deshoje</a:t>
            </a:r>
            <a:r>
              <a:rPr lang="en-US" sz="405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9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AB26E-79F0-4CC7-83DD-7E8361957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3" y="309216"/>
            <a:ext cx="3498573" cy="2416315"/>
          </a:xfrm>
        </p:spPr>
        <p:txBody>
          <a:bodyPr>
            <a:normAutofit/>
          </a:bodyPr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Poda de Yema Terminal o Decapitación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1F7E13-F419-4ED3-9C39-6E7D75A8A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39" t="20082" r="35544" b="16698"/>
          <a:stretch/>
        </p:blipFill>
        <p:spPr>
          <a:xfrm>
            <a:off x="3160127" y="2891184"/>
            <a:ext cx="2887316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0601BC-F2FE-4F39-B5C4-8271583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0" t="46375" r="52935" b="24819"/>
          <a:stretch/>
        </p:blipFill>
        <p:spPr>
          <a:xfrm>
            <a:off x="6189600" y="1124780"/>
            <a:ext cx="2733254" cy="3626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Imagen que contiene cielo, árbol, exterior, verde&#10;&#10;Descripción generada con confianza muy alta">
            <a:extLst>
              <a:ext uri="{FF2B5EF4-FFF2-40B4-BE49-F238E27FC236}">
                <a16:creationId xmlns:a16="http://schemas.microsoft.com/office/drawing/2014/main" id="{1D3AAE72-E259-4A17-B217-53E7B792A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7" y="1124780"/>
            <a:ext cx="2887316" cy="3626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7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exterior, árbol, hierba, hombre&#10;&#10;Descripción generada con confianza muy alta">
            <a:extLst>
              <a:ext uri="{FF2B5EF4-FFF2-40B4-BE49-F238E27FC236}">
                <a16:creationId xmlns:a16="http://schemas.microsoft.com/office/drawing/2014/main" id="{95E907F6-D3F0-47DA-8950-B8977B0AF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93"/>
          <a:stretch/>
        </p:blipFill>
        <p:spPr>
          <a:xfrm>
            <a:off x="0" y="212882"/>
            <a:ext cx="4423487" cy="4857747"/>
          </a:xfrm>
          <a:custGeom>
            <a:avLst/>
            <a:gdLst>
              <a:gd name="connsiteX0" fmla="*/ 0 w 5898002"/>
              <a:gd name="connsiteY0" fmla="*/ 0 h 6858000"/>
              <a:gd name="connsiteX1" fmla="*/ 5898002 w 5898002"/>
              <a:gd name="connsiteY1" fmla="*/ 0 h 6858000"/>
              <a:gd name="connsiteX2" fmla="*/ 4873624 w 5898002"/>
              <a:gd name="connsiteY2" fmla="*/ 6858000 h 6858000"/>
              <a:gd name="connsiteX3" fmla="*/ 0 w 58980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919C98-8E44-4D47-B52F-D6869E71C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5" t="8409" r="9666" b="12251"/>
          <a:stretch/>
        </p:blipFill>
        <p:spPr>
          <a:xfrm>
            <a:off x="3591339" y="212882"/>
            <a:ext cx="5552661" cy="4857747"/>
          </a:xfrm>
          <a:custGeom>
            <a:avLst/>
            <a:gdLst>
              <a:gd name="connsiteX0" fmla="*/ 1024379 w 7312272"/>
              <a:gd name="connsiteY0" fmla="*/ 0 h 6858000"/>
              <a:gd name="connsiteX1" fmla="*/ 7312272 w 7312272"/>
              <a:gd name="connsiteY1" fmla="*/ 0 h 6858000"/>
              <a:gd name="connsiteX2" fmla="*/ 7312272 w 7312272"/>
              <a:gd name="connsiteY2" fmla="*/ 6858000 h 6858000"/>
              <a:gd name="connsiteX3" fmla="*/ 0 w 73122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17837D-7007-4CAD-B351-939A523D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355" y="4073371"/>
            <a:ext cx="3886201" cy="99725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3300" dirty="0"/>
              <a:t>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A5E32A-AC77-4137-9CE2-45C7FD2621BE}"/>
              </a:ext>
            </a:extLst>
          </p:cNvPr>
          <p:cNvSpPr txBox="1">
            <a:spLocks/>
          </p:cNvSpPr>
          <p:nvPr/>
        </p:nvSpPr>
        <p:spPr>
          <a:xfrm>
            <a:off x="2271378" y="5637953"/>
            <a:ext cx="4601244" cy="1007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Cosecha </a:t>
            </a:r>
          </a:p>
        </p:txBody>
      </p:sp>
    </p:spTree>
    <p:extLst>
      <p:ext uri="{BB962C8B-B14F-4D97-AF65-F5344CB8AC3E}">
        <p14:creationId xmlns:p14="http://schemas.microsoft.com/office/powerpoint/2010/main" val="35398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4444CE-BC8D-4D61-B303-4C05614E62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3772B81-181F-48B7-8826-4D9686D15D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B2205F6E-03C6-4E92-877C-E2482F6599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434008"/>
              </p:ext>
            </p:extLst>
          </p:nvPr>
        </p:nvGraphicFramePr>
        <p:xfrm>
          <a:off x="315973" y="463826"/>
          <a:ext cx="7842251" cy="6202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54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D79E66-6F15-4883-ADF1-544E39EB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6" y="609600"/>
            <a:ext cx="6447501" cy="1073426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Autoevaluación</a:t>
            </a:r>
            <a:r>
              <a:rPr lang="es-MX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12E797-2A19-4C51-AEE2-DB3E30C35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2072814"/>
            <a:ext cx="7824013" cy="30887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Durante mis Prácticas Profesionales, aplique y reforcé los conocimientos teóricos y prácticos en el ámbito profesional, al inicio me sentí muy inmaduro con el liderazgo el cual a lo largo de las practicas fui aprendiendo a manejar el personal y ser un buen líder.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07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cielo, camión, exterior, automóvil&#10;&#10;Descripción generada con confianza muy alta">
            <a:extLst>
              <a:ext uri="{FF2B5EF4-FFF2-40B4-BE49-F238E27FC236}">
                <a16:creationId xmlns:a16="http://schemas.microsoft.com/office/drawing/2014/main" id="{C4CB5B4A-D250-4819-8670-57CB01B2C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4" r="33559" b="-1"/>
          <a:stretch/>
        </p:blipFill>
        <p:spPr>
          <a:xfrm>
            <a:off x="15" y="1"/>
            <a:ext cx="4423487" cy="6857998"/>
          </a:xfrm>
          <a:custGeom>
            <a:avLst/>
            <a:gdLst>
              <a:gd name="connsiteX0" fmla="*/ 0 w 5898002"/>
              <a:gd name="connsiteY0" fmla="*/ 0 h 6858000"/>
              <a:gd name="connsiteX1" fmla="*/ 5898002 w 5898002"/>
              <a:gd name="connsiteY1" fmla="*/ 0 h 6858000"/>
              <a:gd name="connsiteX2" fmla="*/ 4873624 w 5898002"/>
              <a:gd name="connsiteY2" fmla="*/ 6858000 h 6858000"/>
              <a:gd name="connsiteX3" fmla="*/ 0 w 58980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3" name="Imagen 22" descr="Imagen que contiene exterior, cielo, suelo, camión&#10;&#10;Descripción generada con confianza muy alta">
            <a:extLst>
              <a:ext uri="{FF2B5EF4-FFF2-40B4-BE49-F238E27FC236}">
                <a16:creationId xmlns:a16="http://schemas.microsoft.com/office/drawing/2014/main" id="{BF665982-23C1-4CD3-A24B-A8A0F983D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08" r="8973" b="1"/>
          <a:stretch/>
        </p:blipFill>
        <p:spPr>
          <a:xfrm>
            <a:off x="3659796" y="1"/>
            <a:ext cx="5484204" cy="6857999"/>
          </a:xfrm>
          <a:custGeom>
            <a:avLst/>
            <a:gdLst>
              <a:gd name="connsiteX0" fmla="*/ 1024379 w 7312272"/>
              <a:gd name="connsiteY0" fmla="*/ 0 h 6858000"/>
              <a:gd name="connsiteX1" fmla="*/ 7312272 w 7312272"/>
              <a:gd name="connsiteY1" fmla="*/ 0 h 6858000"/>
              <a:gd name="connsiteX2" fmla="*/ 7312272 w 7312272"/>
              <a:gd name="connsiteY2" fmla="*/ 6858000 h 6858000"/>
              <a:gd name="connsiteX3" fmla="*/ 0 w 73122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46F48C-C4DF-4992-B94A-9349E702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448" y="595583"/>
            <a:ext cx="5344986" cy="1493246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GRACIAS</a:t>
            </a:r>
            <a:r>
              <a:rPr lang="en-US" sz="33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59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94755-3C49-419A-A03E-37C7EC14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318054"/>
            <a:ext cx="8331199" cy="797980"/>
          </a:xfrm>
        </p:spPr>
        <p:txBody>
          <a:bodyPr/>
          <a:lstStyle/>
          <a:p>
            <a:pPr algn="ctr"/>
            <a:r>
              <a:rPr lang="es-MX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Descripción de la Entidad Receptora</a:t>
            </a:r>
            <a:endParaRPr lang="es-MX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8AD7C7-9FC6-4DA9-AF4E-9CF0FF14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157" y="5085983"/>
            <a:ext cx="7743686" cy="13119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VITRILAG es una empresa mexicana comprometida con la producción y comercialización de productos hortícolas desde 2008.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A5AAC5-E2A1-45EC-B780-B7FF861F7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13" r="8889" b="37198"/>
          <a:stretch/>
        </p:blipFill>
        <p:spPr>
          <a:xfrm>
            <a:off x="406401" y="1116034"/>
            <a:ext cx="8331198" cy="375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8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3">
            <a:extLst>
              <a:ext uri="{FF2B5EF4-FFF2-40B4-BE49-F238E27FC236}">
                <a16:creationId xmlns:a16="http://schemas.microsoft.com/office/drawing/2014/main" id="{9F4444CE-BC8D-4D61-B303-4C05614E62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55">
            <a:extLst>
              <a:ext uri="{FF2B5EF4-FFF2-40B4-BE49-F238E27FC236}">
                <a16:creationId xmlns:a16="http://schemas.microsoft.com/office/drawing/2014/main" id="{73772B81-181F-48B7-8826-4D9686D15D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Isosceles Triangle 57">
            <a:extLst>
              <a:ext uri="{FF2B5EF4-FFF2-40B4-BE49-F238E27FC236}">
                <a16:creationId xmlns:a16="http://schemas.microsoft.com/office/drawing/2014/main" id="{B2205F6E-03C6-4E92-877C-E2482F6599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E094EC-52BC-4EB1-A5B8-33C2C74F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29" y="92389"/>
            <a:ext cx="7648121" cy="1099457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  de Prácticas Profesionales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179657"/>
              </p:ext>
            </p:extLst>
          </p:nvPr>
        </p:nvGraphicFramePr>
        <p:xfrm>
          <a:off x="357808" y="1191846"/>
          <a:ext cx="8627165" cy="548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8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2090C-C009-462D-AE41-371D8A75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24" y="1115013"/>
            <a:ext cx="3742405" cy="1363144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Labores Culturales del Suelo </a:t>
            </a:r>
            <a:endParaRPr lang="es-MX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8D680B-6D2B-4A3E-846B-5D656A71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6" y="2859562"/>
            <a:ext cx="4102031" cy="3750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F8AB453-4F49-42AD-86FB-6B31C3E0C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7" t="14090" r="32935" b="12445"/>
          <a:stretch/>
        </p:blipFill>
        <p:spPr>
          <a:xfrm>
            <a:off x="4571999" y="1890189"/>
            <a:ext cx="4420084" cy="3566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7030BAD-ABF9-4D46-80C3-4E1C41BC4D9E}"/>
              </a:ext>
            </a:extLst>
          </p:cNvPr>
          <p:cNvSpPr txBox="1">
            <a:spLocks/>
          </p:cNvSpPr>
          <p:nvPr/>
        </p:nvSpPr>
        <p:spPr>
          <a:xfrm>
            <a:off x="1348249" y="278296"/>
            <a:ext cx="6447501" cy="7462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Actividades Realizadas</a:t>
            </a:r>
            <a:endParaRPr lang="es-MX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7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B8086-EFBB-47C3-8E8B-7799A432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49" y="332546"/>
            <a:ext cx="6447501" cy="863877"/>
          </a:xfrm>
        </p:spPr>
        <p:txBody>
          <a:bodyPr>
            <a:normAutofit/>
          </a:bodyPr>
          <a:lstStyle/>
          <a:p>
            <a:pPr algn="ctr"/>
            <a:r>
              <a:rPr lang="es-MX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Transplante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237B65-9715-4E4A-8318-C1AF7319A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671"/>
          <a:stretch/>
        </p:blipFill>
        <p:spPr>
          <a:xfrm rot="5400000">
            <a:off x="466862" y="1604064"/>
            <a:ext cx="4060136" cy="4733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Imagen que contiene exterior, suelo, montaña, persona&#10;&#10;Descripción generada con confianza muy alta">
            <a:extLst>
              <a:ext uri="{FF2B5EF4-FFF2-40B4-BE49-F238E27FC236}">
                <a16:creationId xmlns:a16="http://schemas.microsoft.com/office/drawing/2014/main" id="{66C8D03C-8FB9-4C0C-B17A-35156B7E5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843" y="1940612"/>
            <a:ext cx="3722758" cy="4060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73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39D33-1D28-45FE-869B-BC1F2472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582" y="4091784"/>
            <a:ext cx="2960756" cy="1187314"/>
          </a:xfrm>
        </p:spPr>
        <p:txBody>
          <a:bodyPr/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CF4545-C0AA-4C17-B22F-0D394A441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76265" y="-631935"/>
            <a:ext cx="3106963" cy="4726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2EB9E7-313F-49F9-B0A6-553A9ECC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4970" y="53864"/>
            <a:ext cx="3106963" cy="3354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 descr="Imagen que contiene hierba, valla, exterior&#10;&#10;Descripción generada con confianza muy alta">
            <a:extLst>
              <a:ext uri="{FF2B5EF4-FFF2-40B4-BE49-F238E27FC236}">
                <a16:creationId xmlns:a16="http://schemas.microsoft.com/office/drawing/2014/main" id="{6A5FFDDA-0FE3-440B-BE49-70CE8E9BD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79" y="3488645"/>
            <a:ext cx="5339758" cy="31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55080-C49C-42C0-8BF0-67D6CC49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49" y="510622"/>
            <a:ext cx="6447501" cy="728042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Enrollado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EF3366-498C-4D11-B8D8-EED704CED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49569" y="2297964"/>
            <a:ext cx="4050000" cy="2764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5C9C49-8197-4329-8B2A-74E4EDB26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1194" y="2000535"/>
            <a:ext cx="4050000" cy="3359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Imagen que contiene hierba, exterior, suelo&#10;&#10;Descripción generada con confianza muy alta">
            <a:extLst>
              <a:ext uri="{FF2B5EF4-FFF2-40B4-BE49-F238E27FC236}">
                <a16:creationId xmlns:a16="http://schemas.microsoft.com/office/drawing/2014/main" id="{449DB112-6C22-4329-9122-07628DEC7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8" y="1655061"/>
            <a:ext cx="2764194" cy="40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74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9C4DF-CA4D-4E36-88B9-C0B0A0F2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49" y="728871"/>
            <a:ext cx="6447501" cy="1099102"/>
          </a:xfrm>
        </p:spPr>
        <p:txBody>
          <a:bodyPr/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Poda de Yemas o Chupones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n 7" descr="Imagen que contiene hierba, vegetal, tarta&#10;&#10;Descripción generada con confianza alta">
            <a:extLst>
              <a:ext uri="{FF2B5EF4-FFF2-40B4-BE49-F238E27FC236}">
                <a16:creationId xmlns:a16="http://schemas.microsoft.com/office/drawing/2014/main" id="{864929D5-86E3-40FF-B504-12B7A25D3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717" y="2109045"/>
            <a:ext cx="3021977" cy="377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Resultado de imagen para deshoje de tomate en invernadero">
            <a:extLst>
              <a:ext uri="{FF2B5EF4-FFF2-40B4-BE49-F238E27FC236}">
                <a16:creationId xmlns:a16="http://schemas.microsoft.com/office/drawing/2014/main" id="{E3451513-1811-401B-9D12-39BE7D72D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2"/>
          <a:stretch/>
        </p:blipFill>
        <p:spPr bwMode="auto">
          <a:xfrm>
            <a:off x="40239" y="2109045"/>
            <a:ext cx="5963478" cy="377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A81F6-87D1-4B64-89B4-FAE2C274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625" y="531401"/>
            <a:ext cx="3223751" cy="1347580"/>
          </a:xfrm>
        </p:spPr>
        <p:txBody>
          <a:bodyPr/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Polinización</a:t>
            </a:r>
            <a:r>
              <a:rPr lang="es-MX" dirty="0"/>
              <a:t>  </a:t>
            </a:r>
          </a:p>
        </p:txBody>
      </p:sp>
      <p:pic>
        <p:nvPicPr>
          <p:cNvPr id="5" name="Imagen 4" descr="Imagen que contiene árbol, exterior, planta, flor&#10;&#10;Descripción generada con confianza muy alta">
            <a:extLst>
              <a:ext uri="{FF2B5EF4-FFF2-40B4-BE49-F238E27FC236}">
                <a16:creationId xmlns:a16="http://schemas.microsoft.com/office/drawing/2014/main" id="{2E726D01-48D7-41F5-AB5F-49467F88D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23" y="531401"/>
            <a:ext cx="3738354" cy="3742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 descr="Imagen que contiene hierba, exterior, cielo, suelo&#10;&#10;Descripción generada con confianza muy alta">
            <a:extLst>
              <a:ext uri="{FF2B5EF4-FFF2-40B4-BE49-F238E27FC236}">
                <a16:creationId xmlns:a16="http://schemas.microsoft.com/office/drawing/2014/main" id="{3D7FE7A3-91C9-4C00-9415-BDDDD4D1B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66"/>
          <a:stretch/>
        </p:blipFill>
        <p:spPr>
          <a:xfrm>
            <a:off x="4752021" y="2270090"/>
            <a:ext cx="3738355" cy="3742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13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1860</TotalTime>
  <Words>213</Words>
  <Application>Microsoft Office PowerPoint</Application>
  <PresentationFormat>Presentación en pantalla (4:3)</PresentationFormat>
  <Paragraphs>35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Algerian</vt:lpstr>
      <vt:lpstr>Arial</vt:lpstr>
      <vt:lpstr>Times New Roman</vt:lpstr>
      <vt:lpstr>Trebuchet MS</vt:lpstr>
      <vt:lpstr>Wingdings 3</vt:lpstr>
      <vt:lpstr>Faceta</vt:lpstr>
      <vt:lpstr>Presentación de PowerPoint</vt:lpstr>
      <vt:lpstr>Descripción de la Entidad Receptora</vt:lpstr>
      <vt:lpstr>Objetivos Específicos  de Prácticas Profesionales </vt:lpstr>
      <vt:lpstr>Labores Culturales del Suelo </vt:lpstr>
      <vt:lpstr>Transplante  </vt:lpstr>
      <vt:lpstr>Tutorado</vt:lpstr>
      <vt:lpstr>Enrollado </vt:lpstr>
      <vt:lpstr>Poda de Yemas o Chupones </vt:lpstr>
      <vt:lpstr>Polinización  </vt:lpstr>
      <vt:lpstr>Deshoje </vt:lpstr>
      <vt:lpstr>Poda de Yema Terminal o Decapitación </vt:lpstr>
      <vt:lpstr> </vt:lpstr>
      <vt:lpstr>Presentación de PowerPoint</vt:lpstr>
      <vt:lpstr>Autoevaluación  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DONALDO LOPEZ LOPEZ</dc:creator>
  <cp:lastModifiedBy>DONALDO LOPEZ LOPEZ</cp:lastModifiedBy>
  <cp:revision>75</cp:revision>
  <dcterms:created xsi:type="dcterms:W3CDTF">2017-11-06T04:20:36Z</dcterms:created>
  <dcterms:modified xsi:type="dcterms:W3CDTF">2017-11-24T19:51:02Z</dcterms:modified>
</cp:coreProperties>
</file>