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</p:sldMasterIdLst>
  <p:notesMasterIdLst>
    <p:notesMasterId r:id="rId19"/>
  </p:notesMasterIdLst>
  <p:sldIdLst>
    <p:sldId id="282" r:id="rId2"/>
    <p:sldId id="294" r:id="rId3"/>
    <p:sldId id="306" r:id="rId4"/>
    <p:sldId id="296" r:id="rId5"/>
    <p:sldId id="283" r:id="rId6"/>
    <p:sldId id="284" r:id="rId7"/>
    <p:sldId id="298" r:id="rId8"/>
    <p:sldId id="289" r:id="rId9"/>
    <p:sldId id="300" r:id="rId10"/>
    <p:sldId id="304" r:id="rId11"/>
    <p:sldId id="302" r:id="rId12"/>
    <p:sldId id="291" r:id="rId13"/>
    <p:sldId id="292" r:id="rId14"/>
    <p:sldId id="311" r:id="rId15"/>
    <p:sldId id="308" r:id="rId16"/>
    <p:sldId id="309" r:id="rId17"/>
    <p:sldId id="31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elas, Luis" initials="RL" lastIdx="3" clrIdx="0">
    <p:extLst>
      <p:ext uri="{19B8F6BF-5375-455C-9EA6-DF929625EA0E}">
        <p15:presenceInfo xmlns:p15="http://schemas.microsoft.com/office/powerpoint/2012/main" userId="S-1-5-21-2274774592-2905261997-972462058-976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6" autoAdjust="0"/>
    <p:restoredTop sz="94653" autoAdjust="0"/>
  </p:normalViewPr>
  <p:slideViewPr>
    <p:cSldViewPr>
      <p:cViewPr varScale="1">
        <p:scale>
          <a:sx n="67" d="100"/>
          <a:sy n="67" d="100"/>
        </p:scale>
        <p:origin x="16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58D6A-DA02-454B-A69F-E4B15F44F298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24C10-BC3B-45BC-8CA3-03C19B5A61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8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24C10-BC3B-45BC-8CA3-03C19B5A616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3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Las etiquetas fueron colocadas  en campo para marcar e identificar</a:t>
            </a:r>
            <a:r>
              <a:rPr lang="es-MX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a cada uno de los ensayos</a:t>
            </a:r>
            <a:endParaRPr lang="es-MX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24C10-BC3B-45BC-8CA3-03C19B5A616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3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24C10-BC3B-45BC-8CA3-03C19B5A616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4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24C10-BC3B-45BC-8CA3-03C19B5A616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0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481651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8ABC-ED95-4A5E-AD85-AE8070B5D12B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7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6944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EE35-0B25-44FC-96CC-1B32476C4697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5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351641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ABE1-9F2D-411A-9882-F36762AD0246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1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6098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63441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68602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82800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02254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79C022-A4CE-4376-8531-0A5C6D89B9E3}" type="datetime1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93B83C-87A7-49F8-B5F7-7E98D6ABBB79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44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 hay texto alternativo automático disponible.">
            <a:extLst>
              <a:ext uri="{FF2B5EF4-FFF2-40B4-BE49-F238E27FC236}">
                <a16:creationId xmlns="" xmlns:a16="http://schemas.microsoft.com/office/drawing/2014/main" id="{CA9BB73B-300F-40DC-9407-6FD20183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15394" r="4319" b="17685"/>
          <a:stretch/>
        </p:blipFill>
        <p:spPr bwMode="auto">
          <a:xfrm>
            <a:off x="7308304" y="404664"/>
            <a:ext cx="1352439" cy="1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3E01F69-21CE-4B3C-8D0E-B948CF13C3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81579"/>
            <a:ext cx="1763688" cy="104893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E61A596-B614-4F8F-AA61-7CCAB7BC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7089" y="260648"/>
            <a:ext cx="9062113" cy="67061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rgbClr val="FFFF00"/>
                </a:solidFill>
              </a:rPr>
              <a:t>         </a:t>
            </a:r>
            <a:r>
              <a:rPr lang="es-MX" sz="3000" b="1" dirty="0">
                <a:latin typeface="Century Gothic" panose="020B0502020202020204" pitchFamily="34" charset="0"/>
              </a:rPr>
              <a:t>Universidad Autónoma Agraria  </a:t>
            </a:r>
          </a:p>
          <a:p>
            <a:pPr marL="0" indent="0" algn="ctr">
              <a:buNone/>
            </a:pPr>
            <a:r>
              <a:rPr lang="es-MX" sz="3000" b="1" dirty="0">
                <a:latin typeface="Century Gothic" panose="020B0502020202020204" pitchFamily="34" charset="0"/>
              </a:rPr>
              <a:t>                       Antonio </a:t>
            </a:r>
            <a:r>
              <a:rPr lang="es-MX" sz="3000" b="1" dirty="0" smtClean="0">
                <a:latin typeface="Century Gothic" panose="020B0502020202020204" pitchFamily="34" charset="0"/>
              </a:rPr>
              <a:t>Narro</a:t>
            </a:r>
          </a:p>
          <a:p>
            <a:pPr marL="0" indent="0" algn="ctr">
              <a:buNone/>
            </a:pPr>
            <a:endParaRPr lang="es-MX" sz="3000" b="1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MX" sz="30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4000" dirty="0">
                <a:latin typeface="Century Gothic" panose="020B0502020202020204" pitchFamily="34" charset="0"/>
              </a:rPr>
              <a:t>Prácticas Profesionales </a:t>
            </a:r>
            <a:r>
              <a:rPr lang="es-MX" sz="3200" dirty="0"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s-MX" sz="38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Semillas Harris Moran S.A de C.V</a:t>
            </a:r>
            <a:r>
              <a:rPr lang="es-MX" sz="32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                     </a:t>
            </a:r>
            <a:endParaRPr lang="es-MX" sz="32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MX" sz="28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2800" dirty="0" smtClean="0">
                <a:latin typeface="Century Gothic" panose="020B0502020202020204" pitchFamily="34" charset="0"/>
              </a:rPr>
              <a:t>Ingeniero </a:t>
            </a:r>
            <a:r>
              <a:rPr lang="es-MX" sz="2800" dirty="0">
                <a:latin typeface="Century Gothic" panose="020B0502020202020204" pitchFamily="34" charset="0"/>
              </a:rPr>
              <a:t>Agrónomo en Producción</a:t>
            </a:r>
            <a:r>
              <a:rPr lang="es-MX" sz="2400" dirty="0">
                <a:latin typeface="Century Gothic" panose="020B0502020202020204" pitchFamily="34" charset="0"/>
              </a:rPr>
              <a:t>                           </a:t>
            </a:r>
          </a:p>
          <a:p>
            <a:pPr marL="0" indent="0" algn="ctr">
              <a:buNone/>
            </a:pPr>
            <a:r>
              <a:rPr lang="es-MX" sz="2800" dirty="0" smtClean="0">
                <a:latin typeface="Century Gothic" panose="020B0502020202020204" pitchFamily="34" charset="0"/>
              </a:rPr>
              <a:t>                                                                                          </a:t>
            </a:r>
            <a:endParaRPr lang="es-MX" sz="2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3500" b="1" dirty="0" err="1" smtClean="0">
                <a:latin typeface="Century Gothic" panose="020B0502020202020204" pitchFamily="34" charset="0"/>
              </a:rPr>
              <a:t>Jhovani</a:t>
            </a:r>
            <a:r>
              <a:rPr lang="es-MX" sz="3500" b="1" dirty="0" smtClean="0">
                <a:latin typeface="Century Gothic" panose="020B0502020202020204" pitchFamily="34" charset="0"/>
              </a:rPr>
              <a:t> </a:t>
            </a:r>
            <a:r>
              <a:rPr lang="es-MX" sz="3500" b="1" dirty="0" err="1" smtClean="0">
                <a:latin typeface="Century Gothic" panose="020B0502020202020204" pitchFamily="34" charset="0"/>
              </a:rPr>
              <a:t>Darinel</a:t>
            </a:r>
            <a:r>
              <a:rPr lang="es-MX" sz="3500" b="1" dirty="0" smtClean="0">
                <a:latin typeface="Century Gothic" panose="020B0502020202020204" pitchFamily="34" charset="0"/>
              </a:rPr>
              <a:t> López Pérez</a:t>
            </a:r>
            <a:endParaRPr lang="es-MX" sz="32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MX" sz="26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2600" dirty="0" smtClean="0">
                <a:latin typeface="Century Gothic" panose="020B0502020202020204" pitchFamily="34" charset="0"/>
              </a:rPr>
              <a:t>Profesora: Dra. Susana Gómez</a:t>
            </a:r>
          </a:p>
          <a:p>
            <a:pPr marL="0" indent="0" algn="ctr">
              <a:buNone/>
            </a:pPr>
            <a:endParaRPr lang="es-MX" sz="2600" dirty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s-MX" sz="2400" b="1" dirty="0" smtClean="0">
                <a:latin typeface="Century Gothic" panose="020B0502020202020204" pitchFamily="34" charset="0"/>
              </a:rPr>
              <a:t>Diciembre de 2017</a:t>
            </a:r>
            <a:endParaRPr lang="es-MX" sz="2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MX" sz="3600" dirty="0"/>
          </a:p>
          <a:p>
            <a:pPr marL="0" indent="0" algn="ctr">
              <a:buNone/>
            </a:pPr>
            <a:endParaRPr lang="es-MX" sz="3600" dirty="0"/>
          </a:p>
          <a:p>
            <a:pPr marL="0" indent="0" algn="ctr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62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464496" cy="384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1115616" y="5445224"/>
            <a:ext cx="6363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Se usaron camas de 75m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de largo por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1.80m de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ancho. 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0" y="2659884"/>
            <a:ext cx="4272457" cy="281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907704" y="764704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Establecimiento en Campo</a:t>
            </a:r>
            <a:endParaRPr lang="es-MX" sz="3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ángulo 10"/>
          <p:cNvSpPr/>
          <p:nvPr/>
        </p:nvSpPr>
        <p:spPr>
          <a:xfrm>
            <a:off x="4103440" y="1988840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Marco de plantación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87624" y="908720"/>
            <a:ext cx="7074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Preparación 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y </a:t>
            </a: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Colocación 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Etiquetas</a:t>
            </a: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950" r="-1186"/>
          <a:stretch/>
        </p:blipFill>
        <p:spPr>
          <a:xfrm>
            <a:off x="3522931" y="2098918"/>
            <a:ext cx="5506800" cy="3274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9" y="1459466"/>
            <a:ext cx="3240360" cy="376973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Rectángulo 2"/>
          <p:cNvSpPr/>
          <p:nvPr/>
        </p:nvSpPr>
        <p:spPr>
          <a:xfrm>
            <a:off x="1209381" y="5373216"/>
            <a:ext cx="5332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Identificar las parcelas y número de plantas de cada ensayo.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612907" y="862532"/>
            <a:ext cx="1967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Trasplante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" y="2362823"/>
            <a:ext cx="2870505" cy="229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618918" y="1796522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Invernadero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47" y="4365104"/>
            <a:ext cx="2499553" cy="1879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adroTexto 18"/>
          <p:cNvSpPr txBox="1"/>
          <p:nvPr/>
        </p:nvSpPr>
        <p:spPr>
          <a:xfrm>
            <a:off x="3472164" y="2479100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Malla sombra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291633" y="3835705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Campo abierto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98" y="1919619"/>
            <a:ext cx="2963649" cy="2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96" y="3057042"/>
            <a:ext cx="3029621" cy="214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2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3BEBB2-0B77-4308-BF9E-02DD25D91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824" y="836712"/>
            <a:ext cx="7543800" cy="1296144"/>
          </a:xfrm>
        </p:spPr>
        <p:txBody>
          <a:bodyPr>
            <a:noAutofit/>
          </a:bodyPr>
          <a:lstStyle/>
          <a:p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Variables Evaluadas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979968"/>
            <a:ext cx="1910991" cy="20401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5" y="1888413"/>
            <a:ext cx="2443133" cy="18954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78551" y="1888413"/>
            <a:ext cx="5780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Floración</a:t>
            </a:r>
            <a:endParaRPr lang="es-MX" sz="24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Bifurcación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Longitud de entrenudos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Daño de plagas y enfermedades</a:t>
            </a:r>
            <a:endParaRPr lang="es-MX" sz="24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69" y="3979968"/>
            <a:ext cx="1952444" cy="20243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16" y="3995722"/>
            <a:ext cx="2102493" cy="20243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5" y="3979968"/>
            <a:ext cx="2187411" cy="20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23728" y="16947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Emasculación 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y P</a:t>
            </a: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olinización</a:t>
            </a: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92" y="1066427"/>
            <a:ext cx="4793347" cy="506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6981"/>
            <a:ext cx="3568372" cy="229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140968"/>
            <a:ext cx="3384377" cy="29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F6AC04-2BCE-49C1-BD93-A445C429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838" y="548680"/>
            <a:ext cx="6850514" cy="864096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Áreas </a:t>
            </a:r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del </a:t>
            </a:r>
            <a:r>
              <a:rPr lang="es-MX" sz="32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Conocimiento Puestas </a:t>
            </a:r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s-MX" sz="32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 Práctica </a:t>
            </a:r>
            <a:endParaRPr lang="es-MX" sz="32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B087556-FFDE-452C-8BEA-23A27CDB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204864"/>
            <a:ext cx="4541129" cy="359949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800" dirty="0">
                <a:latin typeface="Century Gothic" panose="020B0502020202020204" pitchFamily="34" charset="0"/>
              </a:rPr>
              <a:t>Mejoramiento de P</a:t>
            </a:r>
            <a:r>
              <a:rPr lang="es-MX" sz="2800" dirty="0" smtClean="0">
                <a:latin typeface="Century Gothic" panose="020B0502020202020204" pitchFamily="34" charset="0"/>
              </a:rPr>
              <a:t>lantas</a:t>
            </a:r>
            <a:endParaRPr lang="es-MX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MX" sz="2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>
                <a:latin typeface="Century Gothic" panose="020B0502020202020204" pitchFamily="34" charset="0"/>
              </a:rPr>
              <a:t>Genética </a:t>
            </a:r>
          </a:p>
          <a:p>
            <a:pPr>
              <a:buFont typeface="Wingdings" panose="05000000000000000000" pitchFamily="2" charset="2"/>
              <a:buChar char="Ø"/>
            </a:pPr>
            <a:endParaRPr lang="es-MX" sz="2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 smtClean="0">
                <a:latin typeface="Century Gothic" panose="020B0502020202020204" pitchFamily="34" charset="0"/>
              </a:rPr>
              <a:t>Prácticas </a:t>
            </a:r>
            <a:r>
              <a:rPr lang="es-MX" sz="2800" dirty="0">
                <a:latin typeface="Century Gothic" panose="020B0502020202020204" pitchFamily="34" charset="0"/>
              </a:rPr>
              <a:t>A</a:t>
            </a:r>
            <a:r>
              <a:rPr lang="es-MX" sz="2800" dirty="0" smtClean="0">
                <a:latin typeface="Century Gothic" panose="020B0502020202020204" pitchFamily="34" charset="0"/>
              </a:rPr>
              <a:t>grícolas</a:t>
            </a:r>
            <a:endParaRPr lang="es-MX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MX" sz="2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 smtClean="0">
                <a:latin typeface="Century Gothic" panose="020B0502020202020204" pitchFamily="34" charset="0"/>
              </a:rPr>
              <a:t>Fitopatología </a:t>
            </a:r>
            <a:endParaRPr lang="es-MX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MX" sz="2800" dirty="0">
              <a:latin typeface="Century Gothic" panose="020B0502020202020204" pitchFamily="34" charset="0"/>
            </a:endParaRPr>
          </a:p>
          <a:p>
            <a:endParaRPr lang="es-MX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20547A-31AE-4F98-B306-EC794582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764704"/>
            <a:ext cx="3677032" cy="641668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Autoevaluación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2783E6E-C8C7-4715-B223-8F92ADEC7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053002"/>
            <a:ext cx="3240360" cy="4040294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sz="2400" dirty="0" smtClean="0">
                <a:latin typeface="Century Gothic" panose="020B0502020202020204" pitchFamily="34" charset="0"/>
              </a:rPr>
              <a:t>Durante mis Prácticas Profesionales fui </a:t>
            </a:r>
            <a:r>
              <a:rPr lang="es-MX" sz="2400" dirty="0">
                <a:latin typeface="Century Gothic" panose="020B0502020202020204" pitchFamily="34" charset="0"/>
              </a:rPr>
              <a:t>una persona </a:t>
            </a:r>
            <a:r>
              <a:rPr lang="es-MX" sz="2400" dirty="0" smtClean="0">
                <a:latin typeface="Century Gothic" panose="020B0502020202020204" pitchFamily="34" charset="0"/>
              </a:rPr>
              <a:t>con iniciativa, </a:t>
            </a:r>
            <a:r>
              <a:rPr lang="es-MX" sz="2400" dirty="0">
                <a:latin typeface="Century Gothic" panose="020B0502020202020204" pitchFamily="34" charset="0"/>
              </a:rPr>
              <a:t>responsable,  </a:t>
            </a:r>
            <a:r>
              <a:rPr lang="es-MX" sz="2400" dirty="0" smtClean="0">
                <a:latin typeface="Century Gothic" panose="020B0502020202020204" pitchFamily="34" charset="0"/>
              </a:rPr>
              <a:t>y comprometido </a:t>
            </a:r>
            <a:r>
              <a:rPr lang="es-MX" sz="2400" dirty="0">
                <a:latin typeface="Century Gothic" panose="020B0502020202020204" pitchFamily="34" charset="0"/>
              </a:rPr>
              <a:t>para sacar adelante </a:t>
            </a:r>
            <a:r>
              <a:rPr lang="es-MX" sz="2400" dirty="0" smtClean="0">
                <a:latin typeface="Century Gothic" panose="020B0502020202020204" pitchFamily="34" charset="0"/>
              </a:rPr>
              <a:t>las tareas asignadas y actividades realizadas en la empresa</a:t>
            </a:r>
            <a:r>
              <a:rPr lang="es-MX" sz="2400" dirty="0">
                <a:latin typeface="Century Gothic" panose="020B0502020202020204" pitchFamily="34" charset="0"/>
              </a:rPr>
              <a:t>. </a:t>
            </a:r>
            <a:endParaRPr lang="es-MX" sz="2400" dirty="0" smtClean="0">
              <a:latin typeface="Century Gothic" panose="020B0502020202020204" pitchFamily="34" charset="0"/>
            </a:endParaRPr>
          </a:p>
          <a:p>
            <a:pPr algn="just"/>
            <a:endParaRPr lang="es-MX" sz="2400" dirty="0">
              <a:latin typeface="Century Gothic" panose="020B0502020202020204" pitchFamily="34" charset="0"/>
            </a:endParaRPr>
          </a:p>
          <a:p>
            <a:pPr algn="just"/>
            <a:endParaRPr lang="es-MX" sz="2400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3911292" cy="325020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11960" y="5397023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Restricción en las técnicas de cruzamientos</a:t>
            </a:r>
          </a:p>
          <a:p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1344"/>
            <a:ext cx="7488832" cy="496855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8FF6AC04-2BCE-49C1-BD93-A445C429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301208"/>
            <a:ext cx="6912768" cy="864096"/>
          </a:xfrm>
        </p:spPr>
        <p:txBody>
          <a:bodyPr>
            <a:prstTxWarp prst="textStop">
              <a:avLst/>
            </a:prstTxWarp>
            <a:noAutofit/>
          </a:bodyPr>
          <a:lstStyle/>
          <a:p>
            <a:pPr algn="ctr"/>
            <a:r>
              <a:rPr lang="es-MX" sz="3200" b="1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GRACIAS</a:t>
            </a:r>
            <a:endParaRPr lang="es-MX" sz="3200" b="1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6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tipo de hm clau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0" b="24152"/>
          <a:stretch/>
        </p:blipFill>
        <p:spPr bwMode="auto">
          <a:xfrm>
            <a:off x="755576" y="240572"/>
            <a:ext cx="2880320" cy="13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753E05A4-F413-4A26-BC1B-C7CFE7964183}"/>
              </a:ext>
            </a:extLst>
          </p:cNvPr>
          <p:cNvSpPr/>
          <p:nvPr/>
        </p:nvSpPr>
        <p:spPr>
          <a:xfrm>
            <a:off x="5076056" y="339002"/>
            <a:ext cx="3312368" cy="11915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Carretera los Mochis – El Fuerte km 6.5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Ejido 2 de Abril, El Fuerte, Sinaloa,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México.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C51BAEAD-1B5E-48A1-9DCF-C3C2019C145D}"/>
              </a:ext>
            </a:extLst>
          </p:cNvPr>
          <p:cNvSpPr/>
          <p:nvPr/>
        </p:nvSpPr>
        <p:spPr>
          <a:xfrm>
            <a:off x="899592" y="2636912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empresa </a:t>
            </a:r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internacional que se dedica a la investigación y desarrollo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nuevas variedades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vegetales </a:t>
            </a:r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hortícolas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más alta calidad. Es la cuarta compañía de semillas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más grande del mundo presente </a:t>
            </a:r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 30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países.</a:t>
            </a:r>
            <a:endParaRPr lang="es-MX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818E5A-0840-4761-A3BD-BFF96093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23" y="548680"/>
            <a:ext cx="7543800" cy="783964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Objetivos E</a:t>
            </a:r>
            <a:r>
              <a:rPr lang="es-MX" sz="36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specíficos </a:t>
            </a:r>
            <a:endParaRPr lang="es-MX" sz="36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1CC45-643C-41F2-80D3-2C62817E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422" y="1916832"/>
            <a:ext cx="7543801" cy="40233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800" dirty="0" smtClean="0">
                <a:latin typeface="Century Gothic" panose="020B0502020202020204" pitchFamily="34" charset="0"/>
              </a:rPr>
              <a:t>Poner en practicar </a:t>
            </a:r>
            <a:r>
              <a:rPr lang="es-MX" sz="2800" dirty="0">
                <a:latin typeface="Century Gothic" panose="020B0502020202020204" pitchFamily="34" charset="0"/>
              </a:rPr>
              <a:t>el mejoramiento </a:t>
            </a:r>
            <a:r>
              <a:rPr lang="es-MX" sz="2800" dirty="0" smtClean="0">
                <a:latin typeface="Century Gothic" panose="020B0502020202020204" pitchFamily="34" charset="0"/>
              </a:rPr>
              <a:t>en  especies hortícolas</a:t>
            </a:r>
            <a:r>
              <a:rPr lang="es-MX" sz="2800" dirty="0">
                <a:latin typeface="Century Gothic" panose="020B0502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s-MX" sz="2800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dirty="0" smtClean="0">
                <a:latin typeface="Century Gothic" panose="020B0502020202020204" pitchFamily="34" charset="0"/>
              </a:rPr>
              <a:t>Adentrar en los conocimientos </a:t>
            </a:r>
            <a:r>
              <a:rPr lang="es-MX" sz="2800" dirty="0">
                <a:latin typeface="Century Gothic" panose="020B0502020202020204" pitchFamily="34" charset="0"/>
              </a:rPr>
              <a:t>básicos de mejoramiento de </a:t>
            </a:r>
            <a:r>
              <a:rPr lang="es-MX" sz="2800" dirty="0" smtClean="0">
                <a:latin typeface="Century Gothic" panose="020B0502020202020204" pitchFamily="34" charset="0"/>
              </a:rPr>
              <a:t>plantas.</a:t>
            </a:r>
          </a:p>
          <a:p>
            <a:pPr marL="514350" indent="-514350">
              <a:buFont typeface="+mj-lt"/>
              <a:buAutoNum type="arabicPeriod"/>
            </a:pPr>
            <a:endParaRPr lang="es-MX" sz="2800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dirty="0" smtClean="0">
                <a:latin typeface="Century Gothic" panose="020B0502020202020204" pitchFamily="34" charset="0"/>
              </a:rPr>
              <a:t>Aplicar en campo mis conocimientos básicos de agronomía.</a:t>
            </a:r>
          </a:p>
          <a:p>
            <a:pPr marL="0" indent="0">
              <a:buNone/>
            </a:pPr>
            <a:endParaRPr lang="es-MX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MX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MX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E6ADB9-EA94-4AB6-9426-B95FE8EE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543800" cy="1124744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Descripción de A</a:t>
            </a:r>
            <a:r>
              <a:rPr lang="es-MX" sz="36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ctividades</a:t>
            </a:r>
            <a:endParaRPr lang="es-MX" sz="36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E001CA4-35C0-43B9-90C2-2C985C41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68" y="1916832"/>
            <a:ext cx="4464496" cy="648072"/>
          </a:xfrm>
        </p:spPr>
        <p:txBody>
          <a:bodyPr>
            <a:normAutofit/>
          </a:bodyPr>
          <a:lstStyle/>
          <a:p>
            <a:r>
              <a:rPr lang="es-MX" sz="2400" dirty="0" smtClean="0">
                <a:latin typeface="Century Gothic" panose="020B0502020202020204" pitchFamily="34" charset="0"/>
              </a:rPr>
              <a:t>Preparación de </a:t>
            </a:r>
            <a:r>
              <a:rPr lang="es-MX" sz="2400" dirty="0">
                <a:latin typeface="Century Gothic" panose="020B0502020202020204" pitchFamily="34" charset="0"/>
              </a:rPr>
              <a:t>S</a:t>
            </a:r>
            <a:r>
              <a:rPr lang="es-MX" sz="2400" dirty="0" smtClean="0">
                <a:latin typeface="Century Gothic" panose="020B0502020202020204" pitchFamily="34" charset="0"/>
              </a:rPr>
              <a:t>emilla</a:t>
            </a:r>
            <a:endParaRPr lang="es-MX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04" y="2708920"/>
            <a:ext cx="4248472" cy="3276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b="18943"/>
          <a:stretch/>
        </p:blipFill>
        <p:spPr>
          <a:xfrm>
            <a:off x="179512" y="1988840"/>
            <a:ext cx="349099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92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DE7A9F-C9AE-406B-A2E5-B62D51AAD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620688"/>
            <a:ext cx="4609168" cy="684625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Etiquetado de C</a:t>
            </a: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harolas</a:t>
            </a: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8" t="43817" r="1217" b="1006"/>
          <a:stretch/>
        </p:blipFill>
        <p:spPr>
          <a:xfrm>
            <a:off x="3995936" y="1988839"/>
            <a:ext cx="4292381" cy="3930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323528" y="2204864"/>
            <a:ext cx="3528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 utilizaron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charolas de poliuretano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 200, 242  y 338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cavidades. Cada una se enumeró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 un código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correspondiente al ensayo.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BF3A0-9BE5-4949-9DA2-E705B4D5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692696"/>
            <a:ext cx="4896544" cy="614045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Preparación de S</a:t>
            </a: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ustrato</a:t>
            </a: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897803" cy="304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73" y="2376264"/>
            <a:ext cx="4374116" cy="351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/>
          <p:cNvSpPr/>
          <p:nvPr/>
        </p:nvSpPr>
        <p:spPr>
          <a:xfrm>
            <a:off x="825886" y="5062771"/>
            <a:ext cx="3694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Mezcla de 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</a:t>
            </a:r>
            <a:r>
              <a:rPr lang="es-MX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eat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</a:t>
            </a:r>
            <a:r>
              <a:rPr lang="es-MX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oss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, vermiculita y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micorrizas.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7C3CBD-28D9-4D9E-AB1C-B13E4FB8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620688"/>
            <a:ext cx="2952328" cy="1080120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Siembra</a:t>
            </a:r>
            <a:b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62" y="2962812"/>
            <a:ext cx="2664296" cy="2812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56992"/>
            <a:ext cx="2664296" cy="28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ángulo 16"/>
          <p:cNvSpPr/>
          <p:nvPr/>
        </p:nvSpPr>
        <p:spPr>
          <a:xfrm>
            <a:off x="2771800" y="2048633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Líneas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,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híbridos,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F2, variedades. </a:t>
            </a:r>
            <a:endParaRPr lang="es-MX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27607"/>
            <a:ext cx="2808312" cy="2341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56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87" y="3581203"/>
            <a:ext cx="4605562" cy="2169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C15390-6A14-4CC6-B207-84228A39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764704"/>
            <a:ext cx="6624736" cy="1024434"/>
          </a:xfrm>
        </p:spPr>
        <p:txBody>
          <a:bodyPr>
            <a:noAutofit/>
          </a:bodyPr>
          <a:lstStyle/>
          <a:p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Manejo de Plántulas en Invernadero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sz="28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8" y="1817454"/>
            <a:ext cx="2672575" cy="197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6940"/>
            <a:ext cx="3024336" cy="177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-684584" y="5508546"/>
            <a:ext cx="4693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  <a:spcAft>
                <a:spcPts val="0"/>
              </a:spcAft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Conteo de germinación 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75856" y="1700808"/>
            <a:ext cx="5650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  <a:spcAft>
                <a:spcPts val="0"/>
              </a:spcAft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Aplicaciones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enrraizador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fertilizante, insecticida, fungicida, bactericida, </a:t>
            </a:r>
            <a:r>
              <a:rPr lang="es-MX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nematicida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riegos.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301DB1-817A-448A-A4A7-D29EB862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717170"/>
            <a:ext cx="4032448" cy="695606"/>
          </a:xfrm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Muestras Vegetales</a:t>
            </a:r>
            <a:endParaRPr lang="es-MX" sz="3200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5536" y="4854778"/>
            <a:ext cx="6017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Se  tomó muestras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para identificar plantas con resistencia a plagas y/o enfermedades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1899347"/>
            <a:ext cx="2971820" cy="2177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8" y="4293095"/>
            <a:ext cx="2301803" cy="1868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3"/>
          <a:stretch/>
        </p:blipFill>
        <p:spPr>
          <a:xfrm>
            <a:off x="683568" y="1916832"/>
            <a:ext cx="3159200" cy="252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4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2004</TotalTime>
  <Words>337</Words>
  <Application>Microsoft Office PowerPoint</Application>
  <PresentationFormat>Presentación en pantalla (4:3)</PresentationFormat>
  <Paragraphs>70</Paragraphs>
  <Slides>17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Times New Roman</vt:lpstr>
      <vt:lpstr>Wingdings</vt:lpstr>
      <vt:lpstr>Retrospección</vt:lpstr>
      <vt:lpstr>Presentación de PowerPoint</vt:lpstr>
      <vt:lpstr>Presentación de PowerPoint</vt:lpstr>
      <vt:lpstr>Objetivos Específicos </vt:lpstr>
      <vt:lpstr> Descripción de Actividades</vt:lpstr>
      <vt:lpstr>Etiquetado de Charolas</vt:lpstr>
      <vt:lpstr> Preparación de Sustrato</vt:lpstr>
      <vt:lpstr>Siembra  </vt:lpstr>
      <vt:lpstr>Manejo de Plántulas en Invernadero </vt:lpstr>
      <vt:lpstr>Muestras Vegetales</vt:lpstr>
      <vt:lpstr>Presentación de PowerPoint</vt:lpstr>
      <vt:lpstr>Presentación de PowerPoint</vt:lpstr>
      <vt:lpstr>Presentación de PowerPoint</vt:lpstr>
      <vt:lpstr>Variables Evaluadas    </vt:lpstr>
      <vt:lpstr>Presentación de PowerPoint</vt:lpstr>
      <vt:lpstr>Áreas del Conocimiento Puestas en Práctica </vt:lpstr>
      <vt:lpstr>Autoevaluación </vt:lpstr>
      <vt:lpstr>GRACIAS</vt:lpstr>
    </vt:vector>
  </TitlesOfParts>
  <Company>Pioneer Hi-Bred Int'l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ochoajo</dc:creator>
  <cp:lastModifiedBy>PASTOS PC</cp:lastModifiedBy>
  <cp:revision>192</cp:revision>
  <dcterms:created xsi:type="dcterms:W3CDTF">2014-04-24T18:24:17Z</dcterms:created>
  <dcterms:modified xsi:type="dcterms:W3CDTF">2017-12-04T23:55:32Z</dcterms:modified>
</cp:coreProperties>
</file>