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58" r:id="rId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20" d="100"/>
          <a:sy n="20" d="100"/>
        </p:scale>
        <p:origin x="2040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59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749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130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08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01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306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975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4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3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522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966F-344A-4597-AAF1-E38FEA537233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A91BE-47F4-4365-866E-382ABA5D5B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95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538" y="-318152"/>
            <a:ext cx="10004383" cy="78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7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4908" y="-420189"/>
            <a:ext cx="10068908" cy="77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256"/>
            <a:ext cx="9135439" cy="70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71814" cy="68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0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Office PowerPoint</Application>
  <PresentationFormat>Presentación en pantalla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IAPr</dc:creator>
  <cp:lastModifiedBy>IAPr</cp:lastModifiedBy>
  <cp:revision>2</cp:revision>
  <dcterms:created xsi:type="dcterms:W3CDTF">2017-05-23T13:26:48Z</dcterms:created>
  <dcterms:modified xsi:type="dcterms:W3CDTF">2017-05-23T13:43:09Z</dcterms:modified>
</cp:coreProperties>
</file>